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FD8-E683-461C-B776-1C8ACF271815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1E-B14A-4598-97D1-7F925615D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3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FD8-E683-461C-B776-1C8ACF271815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1E-B14A-4598-97D1-7F925615D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86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FD8-E683-461C-B776-1C8ACF271815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1E-B14A-4598-97D1-7F925615D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51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FD8-E683-461C-B776-1C8ACF271815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1E-B14A-4598-97D1-7F925615D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53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FD8-E683-461C-B776-1C8ACF271815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1E-B14A-4598-97D1-7F925615D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00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FD8-E683-461C-B776-1C8ACF271815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1E-B14A-4598-97D1-7F925615D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12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FD8-E683-461C-B776-1C8ACF271815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1E-B14A-4598-97D1-7F925615D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78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FD8-E683-461C-B776-1C8ACF271815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1E-B14A-4598-97D1-7F925615D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56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FD8-E683-461C-B776-1C8ACF271815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1E-B14A-4598-97D1-7F925615D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39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FD8-E683-461C-B776-1C8ACF271815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1E-B14A-4598-97D1-7F925615D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80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BFD8-E683-461C-B776-1C8ACF271815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E81E-B14A-4598-97D1-7F925615D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53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6BFD8-E683-461C-B776-1C8ACF271815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DE81E-B14A-4598-97D1-7F925615D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38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944"/>
            <a:ext cx="12192000" cy="68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5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-1513"/>
            <a:ext cx="12100560" cy="68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4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1" y="0"/>
            <a:ext cx="12106368" cy="680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7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9" y="38355"/>
            <a:ext cx="12120781" cy="681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0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448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ASUS</cp:lastModifiedBy>
  <cp:revision>1</cp:revision>
  <dcterms:created xsi:type="dcterms:W3CDTF">2024-12-12T15:10:41Z</dcterms:created>
  <dcterms:modified xsi:type="dcterms:W3CDTF">2024-12-12T15:10:48Z</dcterms:modified>
</cp:coreProperties>
</file>