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8" r:id="rId5"/>
    <p:sldId id="279" r:id="rId6"/>
    <p:sldId id="261" r:id="rId7"/>
    <p:sldId id="280" r:id="rId8"/>
    <p:sldId id="277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70AE"/>
    <a:srgbClr val="8FD152"/>
    <a:srgbClr val="00B0F0"/>
    <a:srgbClr val="002060"/>
    <a:srgbClr val="5B9BD5"/>
    <a:srgbClr val="225686"/>
    <a:srgbClr val="143350"/>
    <a:srgbClr val="255F93"/>
    <a:srgbClr val="20E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85868" autoAdjust="0"/>
  </p:normalViewPr>
  <p:slideViewPr>
    <p:cSldViewPr snapToGrid="0">
      <p:cViewPr>
        <p:scale>
          <a:sx n="87" d="100"/>
          <a:sy n="87" d="100"/>
        </p:scale>
        <p:origin x="1464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7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1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7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9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3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3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4512-798E-4AED-9D54-8770414CA293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7141-2036-48B1-B783-C4BC4FF1B0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 flipV="1">
            <a:off x="4797079" y="3712699"/>
            <a:ext cx="2546254" cy="1252024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85732" y="211014"/>
            <a:ext cx="4768948" cy="4600135"/>
          </a:xfrm>
          <a:prstGeom prst="ellips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flipV="1">
            <a:off x="5277137" y="4964723"/>
            <a:ext cx="1586137" cy="2414955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5301" y="5322277"/>
            <a:ext cx="2869807" cy="464234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68013" y="6077829"/>
            <a:ext cx="3404381" cy="46775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flipV="1">
            <a:off x="6696222" y="5786511"/>
            <a:ext cx="808886" cy="153572"/>
          </a:xfrm>
          <a:prstGeom prst="rt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flipH="1">
            <a:off x="4368012" y="5924257"/>
            <a:ext cx="1076184" cy="139504"/>
          </a:xfrm>
          <a:prstGeom prst="rt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7082194">
            <a:off x="2948473" y="569621"/>
            <a:ext cx="297371" cy="1087828"/>
          </a:xfrm>
          <a:prstGeom prst="trapezoid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 rot="5965581">
            <a:off x="2958975" y="1347216"/>
            <a:ext cx="276367" cy="666497"/>
          </a:xfrm>
          <a:prstGeom prst="trapezoid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梯形 15"/>
          <p:cNvSpPr/>
          <p:nvPr/>
        </p:nvSpPr>
        <p:spPr>
          <a:xfrm rot="8204592">
            <a:off x="3458819" y="521073"/>
            <a:ext cx="256220" cy="595662"/>
          </a:xfrm>
          <a:prstGeom prst="trapezoid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17145" y="856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84325" y="233507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合法辞退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18553" y="2318826"/>
            <a:ext cx="184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员工？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325808" y="1793041"/>
            <a:ext cx="34043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368012" y="3820993"/>
            <a:ext cx="34043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31470" y="53697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54526" y="612703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2019.11.24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0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2665927"/>
            <a:ext cx="5848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2C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解除</a:t>
            </a:r>
            <a:r>
              <a:rPr lang="zh-CN" altLang="en-US" sz="5400" b="1" dirty="0">
                <a:solidFill>
                  <a:srgbClr val="2C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</a:t>
            </a:r>
            <a:r>
              <a:rPr lang="zh-CN" altLang="en-US" sz="5400" b="1" dirty="0" smtClean="0">
                <a:solidFill>
                  <a:srgbClr val="2C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endParaRPr lang="en-US" altLang="zh-CN" sz="5400" b="1" dirty="0">
              <a:solidFill>
                <a:srgbClr val="2C7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rgbClr val="2C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5400" b="1" dirty="0">
                <a:solidFill>
                  <a:srgbClr val="2C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种情况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88679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01558" y="1197429"/>
            <a:ext cx="3251299" cy="1121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1558" y="2811382"/>
            <a:ext cx="3875314" cy="1094084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88679" y="4550229"/>
            <a:ext cx="3111778" cy="1005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5219" y="1573377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双方协议解除劳动合同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6513" y="3244334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、用人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单位单方解除劳动合同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45219" y="4868242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、劳动者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单方解除劳动合</a:t>
            </a:r>
          </a:p>
        </p:txBody>
      </p:sp>
    </p:spTree>
    <p:extLst>
      <p:ext uri="{BB962C8B-B14F-4D97-AF65-F5344CB8AC3E}">
        <p14:creationId xmlns:p14="http://schemas.microsoft.com/office/powerpoint/2010/main" val="22471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7424275">
            <a:off x="4446799" y="680820"/>
            <a:ext cx="5141490" cy="6554027"/>
          </a:xfrm>
          <a:custGeom>
            <a:avLst/>
            <a:gdLst>
              <a:gd name="connsiteX0" fmla="*/ 627111 w 5171474"/>
              <a:gd name="connsiteY0" fmla="*/ 4996729 h 6535186"/>
              <a:gd name="connsiteX1" fmla="*/ 897662 w 5171474"/>
              <a:gd name="connsiteY1" fmla="*/ 1161078 h 6535186"/>
              <a:gd name="connsiteX2" fmla="*/ 2035001 w 5171474"/>
              <a:gd name="connsiteY2" fmla="*/ 842612 h 6535186"/>
              <a:gd name="connsiteX3" fmla="*/ 2039894 w 5171474"/>
              <a:gd name="connsiteY3" fmla="*/ 842985 h 6535186"/>
              <a:gd name="connsiteX4" fmla="*/ 2462358 w 5171474"/>
              <a:gd name="connsiteY4" fmla="*/ 0 h 6535186"/>
              <a:gd name="connsiteX5" fmla="*/ 2993565 w 5171474"/>
              <a:gd name="connsiteY5" fmla="*/ 1059970 h 6535186"/>
              <a:gd name="connsiteX6" fmla="*/ 3023336 w 5171474"/>
              <a:gd name="connsiteY6" fmla="*/ 1071461 h 6535186"/>
              <a:gd name="connsiteX7" fmla="*/ 4544363 w 5171474"/>
              <a:gd name="connsiteY7" fmla="*/ 2380499 h 6535186"/>
              <a:gd name="connsiteX8" fmla="*/ 4273812 w 5171474"/>
              <a:gd name="connsiteY8" fmla="*/ 6216151 h 6535186"/>
              <a:gd name="connsiteX9" fmla="*/ 627111 w 5171474"/>
              <a:gd name="connsiteY9" fmla="*/ 4996729 h 653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1474" h="6535186">
                <a:moveTo>
                  <a:pt x="627111" y="4996729"/>
                </a:moveTo>
                <a:cubicBezTo>
                  <a:pt x="-305187" y="3600809"/>
                  <a:pt x="-184058" y="1883530"/>
                  <a:pt x="897662" y="1161078"/>
                </a:cubicBezTo>
                <a:cubicBezTo>
                  <a:pt x="1235699" y="935311"/>
                  <a:pt x="1627542" y="833413"/>
                  <a:pt x="2035001" y="842612"/>
                </a:cubicBezTo>
                <a:lnTo>
                  <a:pt x="2039894" y="842985"/>
                </a:lnTo>
                <a:lnTo>
                  <a:pt x="2462358" y="0"/>
                </a:lnTo>
                <a:lnTo>
                  <a:pt x="2993565" y="1059970"/>
                </a:lnTo>
                <a:lnTo>
                  <a:pt x="3023336" y="1071461"/>
                </a:lnTo>
                <a:cubicBezTo>
                  <a:pt x="3594545" y="1321758"/>
                  <a:pt x="4136483" y="1769784"/>
                  <a:pt x="4544363" y="2380499"/>
                </a:cubicBezTo>
                <a:cubicBezTo>
                  <a:pt x="5476661" y="3776419"/>
                  <a:pt x="5355532" y="5493699"/>
                  <a:pt x="4273812" y="6216151"/>
                </a:cubicBezTo>
                <a:cubicBezTo>
                  <a:pt x="3192092" y="6938603"/>
                  <a:pt x="1559409" y="6392649"/>
                  <a:pt x="627111" y="4996729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4172324" y="2589038"/>
            <a:ext cx="5004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劳动法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第二十四条的规定，劳动合同当事人协商一致，可以解除劳动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1017" y="228653"/>
            <a:ext cx="3978730" cy="1039224"/>
          </a:xfrm>
          <a:prstGeom prst="round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1079539" y="517432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协议解除劳动合同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FFFFFF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sz="2400" dirty="0">
              <a:solidFill>
                <a:srgbClr val="FFFFFF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71016" y="228653"/>
            <a:ext cx="4271097" cy="1039224"/>
          </a:xfrm>
          <a:prstGeom prst="round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50939" y="52323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用人单位单方解除劳动合同</a:t>
            </a:r>
            <a:r>
              <a:rPr lang="zh-CN" altLang="en-US" sz="2400" dirty="0" smtClean="0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endParaRPr lang="zh-CN" altLang="en-US" sz="2400" dirty="0">
              <a:solidFill>
                <a:srgbClr val="FFFFFF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2557" y="1434066"/>
            <a:ext cx="3552128" cy="4944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648478" y="1778289"/>
            <a:ext cx="30962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劳动法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第二十五条的规定，劳动者有下列情况，用人单位可以随时解除劳动合同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、在试用期间被证明不符合录用条件的；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、严重违反劳动纪律或者用人单位规章制度的；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、严重失职，营私舞弊，对用人单位利益造成重大损害的；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、被依法追究刑事责任的；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、被劳动教养的。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00530" y="1434066"/>
            <a:ext cx="3889584" cy="514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劳动法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第二十六条的规定，发生下列情况，用人单位提前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天书面通知劳动者本人可以解除劳动合同：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、劳动者患病或者非因工负伤，医疗期满后，不能从事原工作也不能从事由用人单位另行安排的工作的；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、劳动者不能胜任工作，经过培训或者调整工作岗位，仍不能胜任工作的；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、劳动合同订立时所依据的客观情况发生重大变化，致使原劳动合同无法履行，经当事人协商不能就变更劳动合同达成协议的。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用人单位根据上述情况解除劳动合同的，需要向劳动者支付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经济补偿金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96943" y="1533235"/>
            <a:ext cx="3552128" cy="4944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经济性裁员。根据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劳动法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第二十七条的规定，用人单位提前三十日向工会或者全体职工说明情况，听取工会或者职工的意见，经向劳动行政部门报告后，可以裁减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8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7424275">
            <a:off x="4446799" y="680820"/>
            <a:ext cx="5141490" cy="6554027"/>
          </a:xfrm>
          <a:custGeom>
            <a:avLst/>
            <a:gdLst>
              <a:gd name="connsiteX0" fmla="*/ 627111 w 5171474"/>
              <a:gd name="connsiteY0" fmla="*/ 4996729 h 6535186"/>
              <a:gd name="connsiteX1" fmla="*/ 897662 w 5171474"/>
              <a:gd name="connsiteY1" fmla="*/ 1161078 h 6535186"/>
              <a:gd name="connsiteX2" fmla="*/ 2035001 w 5171474"/>
              <a:gd name="connsiteY2" fmla="*/ 842612 h 6535186"/>
              <a:gd name="connsiteX3" fmla="*/ 2039894 w 5171474"/>
              <a:gd name="connsiteY3" fmla="*/ 842985 h 6535186"/>
              <a:gd name="connsiteX4" fmla="*/ 2462358 w 5171474"/>
              <a:gd name="connsiteY4" fmla="*/ 0 h 6535186"/>
              <a:gd name="connsiteX5" fmla="*/ 2993565 w 5171474"/>
              <a:gd name="connsiteY5" fmla="*/ 1059970 h 6535186"/>
              <a:gd name="connsiteX6" fmla="*/ 3023336 w 5171474"/>
              <a:gd name="connsiteY6" fmla="*/ 1071461 h 6535186"/>
              <a:gd name="connsiteX7" fmla="*/ 4544363 w 5171474"/>
              <a:gd name="connsiteY7" fmla="*/ 2380499 h 6535186"/>
              <a:gd name="connsiteX8" fmla="*/ 4273812 w 5171474"/>
              <a:gd name="connsiteY8" fmla="*/ 6216151 h 6535186"/>
              <a:gd name="connsiteX9" fmla="*/ 627111 w 5171474"/>
              <a:gd name="connsiteY9" fmla="*/ 4996729 h 653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1474" h="6535186">
                <a:moveTo>
                  <a:pt x="627111" y="4996729"/>
                </a:moveTo>
                <a:cubicBezTo>
                  <a:pt x="-305187" y="3600809"/>
                  <a:pt x="-184058" y="1883530"/>
                  <a:pt x="897662" y="1161078"/>
                </a:cubicBezTo>
                <a:cubicBezTo>
                  <a:pt x="1235699" y="935311"/>
                  <a:pt x="1627542" y="833413"/>
                  <a:pt x="2035001" y="842612"/>
                </a:cubicBezTo>
                <a:lnTo>
                  <a:pt x="2039894" y="842985"/>
                </a:lnTo>
                <a:lnTo>
                  <a:pt x="2462358" y="0"/>
                </a:lnTo>
                <a:lnTo>
                  <a:pt x="2993565" y="1059970"/>
                </a:lnTo>
                <a:lnTo>
                  <a:pt x="3023336" y="1071461"/>
                </a:lnTo>
                <a:cubicBezTo>
                  <a:pt x="3594545" y="1321758"/>
                  <a:pt x="4136483" y="1769784"/>
                  <a:pt x="4544363" y="2380499"/>
                </a:cubicBezTo>
                <a:cubicBezTo>
                  <a:pt x="5476661" y="3776419"/>
                  <a:pt x="5355532" y="5493699"/>
                  <a:pt x="4273812" y="6216151"/>
                </a:cubicBezTo>
                <a:cubicBezTo>
                  <a:pt x="3192092" y="6938603"/>
                  <a:pt x="1559409" y="6392649"/>
                  <a:pt x="627111" y="4996729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4649747" y="3464465"/>
            <a:ext cx="4182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劳动者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单方面解除</a:t>
            </a:r>
          </a:p>
        </p:txBody>
      </p:sp>
    </p:spTree>
    <p:extLst>
      <p:ext uri="{BB962C8B-B14F-4D97-AF65-F5344CB8AC3E}">
        <p14:creationId xmlns:p14="http://schemas.microsoft.com/office/powerpoint/2010/main" val="18960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872198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1470097"/>
            <a:ext cx="10331360" cy="50208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906073" y="2808547"/>
            <a:ext cx="2356834" cy="2343955"/>
          </a:xfrm>
          <a:prstGeom prst="ellipse">
            <a:avLst/>
          </a:prstGeom>
          <a:solidFill>
            <a:srgbClr val="225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851171" y="2748389"/>
            <a:ext cx="2356834" cy="2343955"/>
          </a:xfrm>
          <a:prstGeom prst="ellipse">
            <a:avLst/>
          </a:prstGeom>
          <a:solidFill>
            <a:srgbClr val="225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581363" y="2808547"/>
            <a:ext cx="2356834" cy="2343955"/>
          </a:xfrm>
          <a:prstGeom prst="ellipse">
            <a:avLst/>
          </a:prstGeom>
          <a:solidFill>
            <a:srgbClr val="225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39" y="1418557"/>
            <a:ext cx="580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违法的辞退主要表现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为三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大类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12620" y="30416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496887" y="30416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34113" y="30353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55182" y="3595354"/>
            <a:ext cx="1858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辞退员工事实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  不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31969" y="3620125"/>
            <a:ext cx="194802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辞退</a:t>
            </a: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员工法律依据不准确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19779" y="3626193"/>
            <a:ext cx="194470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辞退员工操作程序不合法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0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251" y="2481261"/>
            <a:ext cx="3943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2C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辞退面谈的注意事项</a:t>
            </a:r>
            <a:endParaRPr lang="zh-CN" altLang="en-US" sz="5400" b="1" dirty="0">
              <a:solidFill>
                <a:srgbClr val="2C7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03422" y="-70576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23197" y="540981"/>
            <a:ext cx="2264280" cy="1121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39854" y="1286261"/>
            <a:ext cx="2298948" cy="1094084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42189" y="1598073"/>
            <a:ext cx="2342993" cy="1005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83756" y="916929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、不要过分辩护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02331" y="159807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、感谢员工的付出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8804138" y="1916087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、不要过分安慰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69248" y="2603432"/>
            <a:ext cx="2298948" cy="1094084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30486" y="3024077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、不要随意承诺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7477" y="3208743"/>
            <a:ext cx="2342993" cy="1005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4"/>
          <p:cNvSpPr txBox="1"/>
          <p:nvPr/>
        </p:nvSpPr>
        <p:spPr>
          <a:xfrm>
            <a:off x="6931795" y="3512850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、不谈个人看法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78712" y="3512850"/>
            <a:ext cx="2298948" cy="1094084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9278712" y="375578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、少谈及其他员工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71235" y="4824119"/>
            <a:ext cx="2264280" cy="1121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3"/>
          <p:cNvSpPr txBox="1"/>
          <p:nvPr/>
        </p:nvSpPr>
        <p:spPr>
          <a:xfrm>
            <a:off x="6914037" y="5206683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、时间不要过长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4797079" y="3712699"/>
            <a:ext cx="2546254" cy="1252024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85732" y="211016"/>
            <a:ext cx="4768948" cy="4600135"/>
          </a:xfrm>
          <a:prstGeom prst="ellips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5277137" y="4964723"/>
            <a:ext cx="1586137" cy="2414955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35301" y="5322277"/>
            <a:ext cx="2869807" cy="464234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68013" y="6077829"/>
            <a:ext cx="3404381" cy="46775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V="1">
            <a:off x="6696222" y="5786511"/>
            <a:ext cx="808886" cy="153572"/>
          </a:xfrm>
          <a:prstGeom prst="rt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4368012" y="5924257"/>
            <a:ext cx="1076184" cy="139504"/>
          </a:xfrm>
          <a:prstGeom prst="rt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368012" y="3157524"/>
            <a:ext cx="34043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44467" y="5378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4526" y="612703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2017.11.24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3803" y="1532197"/>
            <a:ext cx="40268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2849" y="3318763"/>
            <a:ext cx="267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The Yearly Report Of </a:t>
            </a:r>
            <a:r>
              <a:rPr lang="en-US" altLang="zh-CN" b="1" dirty="0" smtClean="0">
                <a:solidFill>
                  <a:schemeClr val="bg1"/>
                </a:solidFill>
              </a:rPr>
              <a:t>2019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feca041316adafd28b2c7651d84635e3c41a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411</Words>
  <Application>Microsoft Macintosh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华文琥珀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qianwen</dc:creator>
  <cp:lastModifiedBy>Microsoft Office 用户</cp:lastModifiedBy>
  <cp:revision>55</cp:revision>
  <dcterms:created xsi:type="dcterms:W3CDTF">2015-06-03T08:39:25Z</dcterms:created>
  <dcterms:modified xsi:type="dcterms:W3CDTF">2020-01-08T05:45:40Z</dcterms:modified>
</cp:coreProperties>
</file>