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3716000" cy="10287000"/>
  <p:notesSz cx="13716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8700" y="3188970"/>
            <a:ext cx="116586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57400" y="5760720"/>
            <a:ext cx="96012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0" y="2366010"/>
            <a:ext cx="596646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63740" y="2366010"/>
            <a:ext cx="596646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800" y="411480"/>
            <a:ext cx="123444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2366010"/>
            <a:ext cx="123444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3440" y="9566910"/>
            <a:ext cx="438912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5800" y="9566910"/>
            <a:ext cx="315468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75520" y="9566910"/>
            <a:ext cx="315468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25700"/>
            <a:ext cx="13716000" cy="78613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20800"/>
            <a:ext cx="13411200" cy="8966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1200"/>
            <a:ext cx="13411200" cy="9575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12800"/>
            <a:ext cx="13411200" cy="9474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12800"/>
            <a:ext cx="13411200" cy="9474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600"/>
            <a:ext cx="13411200" cy="9677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12800"/>
            <a:ext cx="13411200" cy="9474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8000"/>
            <a:ext cx="13411200" cy="9779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1200"/>
            <a:ext cx="13411200" cy="9575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1200"/>
            <a:ext cx="13411200" cy="9575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400"/>
            <a:ext cx="13411200" cy="9880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4400"/>
            <a:ext cx="13411200" cy="9372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600"/>
            <a:ext cx="13411200" cy="9677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12800"/>
            <a:ext cx="13411200" cy="9474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56000"/>
            <a:ext cx="13716000" cy="6731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400"/>
            <a:ext cx="13411200" cy="9880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400"/>
            <a:ext cx="13411200" cy="9880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400"/>
            <a:ext cx="13411200" cy="9880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400"/>
            <a:ext cx="13411200" cy="9880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12800"/>
            <a:ext cx="13411200" cy="9474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1200"/>
            <a:ext cx="13411200" cy="9575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1200"/>
            <a:ext cx="13411200" cy="9575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12800"/>
            <a:ext cx="13411200" cy="9474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600"/>
            <a:ext cx="13411200" cy="9677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4400"/>
            <a:ext cx="13411200" cy="9372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4400"/>
            <a:ext cx="13411200" cy="9372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bingdian001.com</dc:title>
  <dc:creator>bingdian001.com</dc:creator>
  <cp:keywords>bingdian001.com</cp:keywords>
  <dc:subject>bingdian001.com</dc:subject>
  <cp:lastModifiedBy>jikr04</cp:lastModifiedBy>
  <cp:revision>1</cp:revision>
  <dcterms:created xsi:type="dcterms:W3CDTF">2021-01-05T03:15:58Z</dcterms:created>
  <dcterms:modified xsi:type="dcterms:W3CDTF">2021-01-05T03:15:58Z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2019-07-13T00:00:00Z</vt:filetime>
  </property>
  <property fmtid="{D5CDD505-2E9C-101B-9397-08002B2CF9AE}" pid="3" name="Creator">
    <vt:lpwstr>bingdian001.com</vt:lpwstr>
  </property>
  <property fmtid="{D5CDD505-2E9C-101B-9397-08002B2CF9AE}" pid="4" name="LastSaved">
    <vt:filetime>2019-07-13T00:00:00Z</vt:filetime>
  </property>
  <property fmtid="{D5CDD505-2E9C-101B-9397-08002B2CF9AE}" pid="5" name="KSOProductBuildVer">
    <vt:lpwstr>2052-10.1.0.7698</vt:lpwstr>
  </property>
</Properties>
</file>