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69711"/>
            <a:ext cx="8128258" cy="54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北京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四（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）班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葛禹泽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endParaRPr lang="zh-CN" altLang="en-US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0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北京旅游胜地</a:t>
            </a:r>
            <a:r>
              <a:rPr lang="en-US" altLang="zh-CN" dirty="0" smtClean="0">
                <a:solidFill>
                  <a:srgbClr val="00B0F0"/>
                </a:solidFill>
              </a:rPr>
              <a:t/>
            </a:r>
            <a:br>
              <a:rPr lang="en-US" altLang="zh-CN" dirty="0" smtClean="0">
                <a:solidFill>
                  <a:srgbClr val="00B0F0"/>
                </a:solidFill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6371">
            <a:off x="109148" y="490377"/>
            <a:ext cx="3534310" cy="3411948"/>
          </a:xfrm>
        </p:spPr>
      </p:pic>
      <p:sp>
        <p:nvSpPr>
          <p:cNvPr id="8" name="文本框 7"/>
          <p:cNvSpPr txBox="1"/>
          <p:nvPr/>
        </p:nvSpPr>
        <p:spPr>
          <a:xfrm>
            <a:off x="4975668" y="1270000"/>
            <a:ext cx="3184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这是中国伟大建筑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八达岭长城。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长城基础宽度均有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米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墙上地坪宽度平均也有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米。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长城总长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6700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公里。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9288" y="-64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/>
            </a:r>
            <a:br>
              <a:rPr lang="en-US" altLang="zh-CN" dirty="0">
                <a:solidFill>
                  <a:srgbClr val="00B0F0"/>
                </a:solidFill>
              </a:rPr>
            </a:b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0800000" flipV="1">
            <a:off x="5010528" y="5191669"/>
            <a:ext cx="287965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72753827813&amp;di=28089acf60eb3fcd55a15cba152f7700&amp;imgtype=0&amp;src=http%3A%2F%2Fimg.pconline.com.cn%2Fimages%2Fupload%2Fupc%2Ftx%2Fphotoblog%2F1410%2F23%2Fc1%2F40043755_1414056999680_m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29369" flipV="1">
            <a:off x="1569853" y="3374377"/>
            <a:ext cx="3155896" cy="30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2753921060&amp;di=a17d0c3b5cb549b5acf1c6653d8ad397&amp;imgtype=0&amp;src=http%3A%2F%2Fstaticfile.tujia.com%2Fupload%2Finfo%2Fday_130828%2F201308281223289829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3997">
            <a:off x="7329249" y="3880781"/>
            <a:ext cx="2660496" cy="2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72753827813&amp;di=28089acf60eb3fcd55a15cba152f7700&amp;imgtype=0&amp;src=http%3A%2F%2Fimg.pconline.com.cn%2Fimages%2Fupload%2Fupc%2Ftx%2Fphotoblog%2F1410%2F23%2Fc1%2F40043755_1414056999680_m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29369" flipV="1">
            <a:off x="467336" y="242682"/>
            <a:ext cx="3155896" cy="30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064981" y="1383527"/>
            <a:ext cx="3927944" cy="37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8936" y="1510748"/>
            <a:ext cx="367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八达岭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长城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位于北京市延庆区军都山关沟古道北口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73349016&amp;di=aef303adff70e3ea8e7774852133229c&amp;imgtype=jpg&amp;er=1&amp;src=http%3A%2F%2Fgss0.baidu.com%2F-4o3dSag_xI4khGko9WTAnF6hhy%2Fzhidao%2Fpic%2Fitem%2Fd01373f082025aaf10c27d19fdedab64024f1a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5540">
            <a:off x="654071" y="3481195"/>
            <a:ext cx="6080780" cy="30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8340" y="88034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北京美食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074" name="Picture 2" descr="https://timgsa.baidu.com/timg?image&amp;quality=80&amp;size=b9999_10000&amp;sec=1572755948240&amp;di=dbbfeffeb5cf2f8f767fe710ee34e0a8&amp;imgtype=0&amp;src=http%3A%2F%2Fwww.archcy.com%2Fuploads%2F146583%2F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9682">
            <a:off x="459202" y="2590995"/>
            <a:ext cx="4142460" cy="237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247861" y="2043485"/>
            <a:ext cx="4055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这是北京烤鸭，它的做法是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挑选一只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6-6.2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斤的鸭子，将鸭子充气后去掌膀，净膛打钩，将开水从鸭子颈部均匀浇制，然后上色。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将制好的鸭坯放入晾房，用鼓风机吹晾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6-8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小时，然后放入冻库排酸质，再放入晾房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4-6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小时。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将鸭炉预热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220℃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，烤制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分钟，片至均匀薄片。</a:t>
            </a: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434" y="1496344"/>
            <a:ext cx="104054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99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</a:t>
            </a:r>
            <a:endParaRPr lang="zh-CN" altLang="en-U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77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1402</TotalTime>
  <Words>160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华文新魏</vt:lpstr>
      <vt:lpstr>楷体</vt:lpstr>
      <vt:lpstr>Arial</vt:lpstr>
      <vt:lpstr>Trebuchet MS</vt:lpstr>
      <vt:lpstr>Wingdings 3</vt:lpstr>
      <vt:lpstr>平面</vt:lpstr>
      <vt:lpstr>PowerPoint 演示文稿</vt:lpstr>
      <vt:lpstr>北京</vt:lpstr>
      <vt:lpstr>北京旅游胜地 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Gejianquan (Paul)</dc:creator>
  <cp:lastModifiedBy>Gejianquan (Paul)</cp:lastModifiedBy>
  <cp:revision>12</cp:revision>
  <dcterms:created xsi:type="dcterms:W3CDTF">2019-10-26T11:47:21Z</dcterms:created>
  <dcterms:modified xsi:type="dcterms:W3CDTF">2019-11-03T02:03:13Z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(2)rD1Jpxlbk1YoREOMXBkOOaRwmJkdOkN5OEXsyA/ptJY0Y+oEo39xHxB2ufMaN5G2rXB488s/
EHMJzaoe10TAAu8ezpthjo4KqUpvvGKvUH+4/ZZYJZIQRimx9dSYDdjLq9QdrlY4Uu1S2p56
S0DA/XkIVVfg+c28Lnx0jdcUYF4m2uxkTGSkSmYlk4thw9uV4oOs+UVQHrDH2g6Oc5D4qDsH
9iKKnbQLC83MPcPvoA</vt:lpwstr>
  </property>
  <property fmtid="{D5CDD505-2E9C-101B-9397-08002B2CF9AE}" pid="3" name="_2015_ms_pID_7253431">
    <vt:lpwstr>cfR/neRk9zbBpsMQRTgbwYCdLQhhrX5syzGt+nP++s8yjE8be09UoQ
kqDTQJRbxYLH1Th9laMQ25oKzu4eIQHGpjZQ4dcWQrjHTy5gPqL+ciR3r4lEF7RmGBicU1zs
v+F6NxpbMQtqV5T2EI83I5/fEsZx19s2slbD/KcBCQd0G9fEpsNVruFP7WrgIzvh6CbTJ5/A
fm18W40VREu6Bnbb</vt:lpwstr>
  </property>
</Properties>
</file>