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847A-7AF8-43F5-94B4-F423497CF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66BDE-FDC2-45B1-A454-FEB7A3068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CCC4C-B9C9-4602-8C1C-0D86094B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FC3-1DDE-44DA-BF92-7985BF7EF5D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EC59B-C45C-45B0-8B2D-B56E523F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7C89-797B-48B6-B02E-D8DE7C24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92A7-ACB8-4CBC-90D7-FF7AA2B3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6E7E-9AA1-46DB-AE4F-D17681A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21F60-63E4-4464-9B82-F2A740D6B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F4C7-B69E-42E2-8124-8C3BE3D7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FC3-1DDE-44DA-BF92-7985BF7EF5D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E5E1-FB6E-4164-92D3-EC83697A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03C6-F29D-4F5C-B09C-001395CE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92A7-ACB8-4CBC-90D7-FF7AA2B3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7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176A0-959A-4515-9397-76E26D6F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F2D14-51C6-419C-A5A2-02741D6A7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CE2BE-CBA0-480E-9C1A-04C05698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FC3-1DDE-44DA-BF92-7985BF7EF5D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2D8B-8444-4C5E-B602-B904014C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EBB7-C75D-4BC9-8569-AEDAFE20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92A7-ACB8-4CBC-90D7-FF7AA2B3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6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4B11-AAD7-474C-87F8-EAC2C39C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A534-888A-4F5D-9586-71ECD1AC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E7C4-EECC-4169-A31E-FC56B64E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FC3-1DDE-44DA-BF92-7985BF7EF5D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7059-BA97-4B10-B286-7C11CB4A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01F0-3831-44DA-910F-FB3657DC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92A7-ACB8-4CBC-90D7-FF7AA2B3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4696-3969-4D1B-95CA-B2A87696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18263-9B2E-44CE-A705-8C3CE441F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E5746-6D90-426D-8CEC-5E80108C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FC3-1DDE-44DA-BF92-7985BF7EF5D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83C8-0322-476C-8155-5A827402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53899-74A0-4106-871F-B6C08991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92A7-ACB8-4CBC-90D7-FF7AA2B3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3925-6EAD-4AAD-A02B-ED77A06E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F50A-1DBC-4394-A149-9B8311F6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03CE1-578D-4928-AC7F-D15089CA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2591B-33FE-4FDF-A93F-659618D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FC3-1DDE-44DA-BF92-7985BF7EF5D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9CB56-F4B7-42A9-BC08-32E18793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4670F-78EB-4845-9683-1378B591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92A7-ACB8-4CBC-90D7-FF7AA2B3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7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143C-1346-4C80-AB45-C14C1245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E8A8-F947-4C95-AB40-D988F381D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09796-627C-432F-8B2A-56FAAE5C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5C979-FE0B-4E4D-9D8D-9DD8354A9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5DC00-D79E-4510-9847-4F3DBD927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3E116-E670-4A20-B073-F89A7C95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FC3-1DDE-44DA-BF92-7985BF7EF5D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5AF35-2440-4518-B9D6-91B81D2B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D50B-74BD-429A-93E2-DD0B7E38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92A7-ACB8-4CBC-90D7-FF7AA2B3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8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B3D5-652F-4DCE-B530-83844FA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4A231-6FAF-4512-801F-21BF72CE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FC3-1DDE-44DA-BF92-7985BF7EF5D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B61E1-9EC4-48FC-A6EF-E3A07477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E3255-4AFC-4C09-958E-FBAB576D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92A7-ACB8-4CBC-90D7-FF7AA2B3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A6A76-5139-4FCC-914E-CD823FE0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FC3-1DDE-44DA-BF92-7985BF7EF5D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390A6-41EC-4277-82B5-6944A2A0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C8EAE-6E1A-4099-8B32-584E4477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92A7-ACB8-4CBC-90D7-FF7AA2B3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754D-DD64-4D64-AED9-930F24EE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0E3E-BB70-4D6B-A073-6CA45CF8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820C6-474A-46AE-8503-BD6802C8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99C1A-9624-4C5E-BD90-DDBD1F09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FC3-1DDE-44DA-BF92-7985BF7EF5D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00599-7045-45F7-A7BB-B319C7FF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4D8D8-6D9B-41EF-A48B-5E0DCAF7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92A7-ACB8-4CBC-90D7-FF7AA2B3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6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60E3-BA39-401D-9300-C40A70CA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46D9C-C2A9-4423-AE7C-BFB49DF32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6DF6-C37B-44A2-85EC-DF995BBA8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8649E-F91D-49B1-91B2-F100C32A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FC3-1DDE-44DA-BF92-7985BF7EF5D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7F10F-F405-4F42-AC66-4D2F5072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CE0B6-706B-4AEA-B8FA-F235111B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92A7-ACB8-4CBC-90D7-FF7AA2B3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A1804-087E-441F-AEA5-8608C098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809B9-FCFA-4D58-B010-6832D376A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3B47-1840-45D1-9CC9-E0133BB7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5DFC3-1DDE-44DA-BF92-7985BF7EF5D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8FFA-72EF-4ABA-BE0E-BF03B726C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4870-A7CE-499E-8EED-4BB699CFF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92A7-ACB8-4CBC-90D7-FF7AA2B3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9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6D7D16-0A6C-4BAE-9F53-D6A6483F9B25}"/>
              </a:ext>
            </a:extLst>
          </p:cNvPr>
          <p:cNvSpPr/>
          <p:nvPr/>
        </p:nvSpPr>
        <p:spPr>
          <a:xfrm>
            <a:off x="3259344" y="112293"/>
            <a:ext cx="1036948" cy="10746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C93E3326-07DB-4553-AD51-56AA4C40115D}"/>
              </a:ext>
            </a:extLst>
          </p:cNvPr>
          <p:cNvSpPr/>
          <p:nvPr/>
        </p:nvSpPr>
        <p:spPr>
          <a:xfrm>
            <a:off x="3589593" y="395097"/>
            <a:ext cx="457200" cy="466627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BC6609-9E47-4E76-93B6-0516ADF5B585}"/>
              </a:ext>
            </a:extLst>
          </p:cNvPr>
          <p:cNvSpPr/>
          <p:nvPr/>
        </p:nvSpPr>
        <p:spPr>
          <a:xfrm>
            <a:off x="4343427" y="112293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2F7BD40-096C-48E5-AF95-0E699EED6938}"/>
              </a:ext>
            </a:extLst>
          </p:cNvPr>
          <p:cNvSpPr/>
          <p:nvPr/>
        </p:nvSpPr>
        <p:spPr>
          <a:xfrm flipH="1">
            <a:off x="4633301" y="385671"/>
            <a:ext cx="457200" cy="466627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D3C587-2C04-4627-B2CA-5DBD89369CB4}"/>
              </a:ext>
            </a:extLst>
          </p:cNvPr>
          <p:cNvSpPr/>
          <p:nvPr/>
        </p:nvSpPr>
        <p:spPr>
          <a:xfrm>
            <a:off x="5427510" y="121719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75492F-6B30-4524-8DE1-EABA942F7FC2}"/>
              </a:ext>
            </a:extLst>
          </p:cNvPr>
          <p:cNvSpPr/>
          <p:nvPr/>
        </p:nvSpPr>
        <p:spPr>
          <a:xfrm>
            <a:off x="6511593" y="171961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83D37D9-4645-4347-8BB4-96D895E4E33D}"/>
              </a:ext>
            </a:extLst>
          </p:cNvPr>
          <p:cNvSpPr/>
          <p:nvPr/>
        </p:nvSpPr>
        <p:spPr>
          <a:xfrm flipV="1">
            <a:off x="5755876" y="366816"/>
            <a:ext cx="380215" cy="49490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6CD02F-D37B-4519-8BCC-CD52E9548523}"/>
              </a:ext>
            </a:extLst>
          </p:cNvPr>
          <p:cNvSpPr/>
          <p:nvPr/>
        </p:nvSpPr>
        <p:spPr>
          <a:xfrm>
            <a:off x="7595676" y="171961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B0C0D6-26B5-449E-B76F-6A5B830F67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49587" y="479278"/>
            <a:ext cx="729126" cy="379896"/>
          </a:xfrm>
          <a:prstGeom prst="bentConnector3">
            <a:avLst>
              <a:gd name="adj1" fmla="val 39664"/>
            </a:avLst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10854FE-4199-4B09-B45E-351ADCF9352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1487" y="479278"/>
            <a:ext cx="729126" cy="379896"/>
          </a:xfrm>
          <a:prstGeom prst="bentConnector3">
            <a:avLst>
              <a:gd name="adj1" fmla="val 39664"/>
            </a:avLst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35DAD78-712A-4476-9487-795571F8D14C}"/>
              </a:ext>
            </a:extLst>
          </p:cNvPr>
          <p:cNvSpPr/>
          <p:nvPr/>
        </p:nvSpPr>
        <p:spPr>
          <a:xfrm>
            <a:off x="3262538" y="1422620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9D7C890C-2975-40B4-9390-92A9153D1E03}"/>
              </a:ext>
            </a:extLst>
          </p:cNvPr>
          <p:cNvSpPr/>
          <p:nvPr/>
        </p:nvSpPr>
        <p:spPr>
          <a:xfrm>
            <a:off x="3592787" y="1705424"/>
            <a:ext cx="457200" cy="466627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6F4A3E-AF49-4DB5-AA40-DCB751470581}"/>
              </a:ext>
            </a:extLst>
          </p:cNvPr>
          <p:cNvSpPr/>
          <p:nvPr/>
        </p:nvSpPr>
        <p:spPr>
          <a:xfrm>
            <a:off x="4346621" y="1422620"/>
            <a:ext cx="1036948" cy="10746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E78AE5C6-495E-4283-819B-6E335C1587A1}"/>
              </a:ext>
            </a:extLst>
          </p:cNvPr>
          <p:cNvSpPr/>
          <p:nvPr/>
        </p:nvSpPr>
        <p:spPr>
          <a:xfrm flipH="1">
            <a:off x="4636495" y="1695998"/>
            <a:ext cx="457200" cy="466627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BF9431-EC4D-4A09-A01C-5563ECFCCB7A}"/>
              </a:ext>
            </a:extLst>
          </p:cNvPr>
          <p:cNvSpPr/>
          <p:nvPr/>
        </p:nvSpPr>
        <p:spPr>
          <a:xfrm>
            <a:off x="5430704" y="1432046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D43F98-E1C7-4B7F-8A4C-F26389A608A8}"/>
              </a:ext>
            </a:extLst>
          </p:cNvPr>
          <p:cNvSpPr/>
          <p:nvPr/>
        </p:nvSpPr>
        <p:spPr>
          <a:xfrm>
            <a:off x="6514787" y="1482288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EC0A7FB-34EE-4CB8-AEC3-8ECCFAC2F9FE}"/>
              </a:ext>
            </a:extLst>
          </p:cNvPr>
          <p:cNvSpPr/>
          <p:nvPr/>
        </p:nvSpPr>
        <p:spPr>
          <a:xfrm flipV="1">
            <a:off x="5759070" y="1677143"/>
            <a:ext cx="380215" cy="49490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B60FA1-DCA0-4A26-A9DA-AC171D81295D}"/>
              </a:ext>
            </a:extLst>
          </p:cNvPr>
          <p:cNvSpPr/>
          <p:nvPr/>
        </p:nvSpPr>
        <p:spPr>
          <a:xfrm>
            <a:off x="7598870" y="1482288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5D5229C-C4AD-4782-9917-82373E85C2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52781" y="1789605"/>
            <a:ext cx="729126" cy="379896"/>
          </a:xfrm>
          <a:prstGeom prst="bentConnector3">
            <a:avLst>
              <a:gd name="adj1" fmla="val 39664"/>
            </a:avLst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B89D5FC-E4D9-4F29-BF0B-1D8EDFB3108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4681" y="1789605"/>
            <a:ext cx="729126" cy="379896"/>
          </a:xfrm>
          <a:prstGeom prst="bentConnector3">
            <a:avLst>
              <a:gd name="adj1" fmla="val 39664"/>
            </a:avLst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6968045-7B59-4896-AE91-7C02ECBCC42E}"/>
              </a:ext>
            </a:extLst>
          </p:cNvPr>
          <p:cNvSpPr/>
          <p:nvPr/>
        </p:nvSpPr>
        <p:spPr>
          <a:xfrm>
            <a:off x="3259344" y="2689645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30908A20-76D4-4B13-8A32-896321CAAEE7}"/>
              </a:ext>
            </a:extLst>
          </p:cNvPr>
          <p:cNvSpPr/>
          <p:nvPr/>
        </p:nvSpPr>
        <p:spPr>
          <a:xfrm>
            <a:off x="3589593" y="2972449"/>
            <a:ext cx="457200" cy="466627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BECBFF-85A4-406E-8B30-D1B403A77AE5}"/>
              </a:ext>
            </a:extLst>
          </p:cNvPr>
          <p:cNvSpPr/>
          <p:nvPr/>
        </p:nvSpPr>
        <p:spPr>
          <a:xfrm>
            <a:off x="4343427" y="2689645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BEA66DEA-E362-49E1-B459-26288C4CA4EF}"/>
              </a:ext>
            </a:extLst>
          </p:cNvPr>
          <p:cNvSpPr/>
          <p:nvPr/>
        </p:nvSpPr>
        <p:spPr>
          <a:xfrm flipH="1">
            <a:off x="4633301" y="2963023"/>
            <a:ext cx="457200" cy="466627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C6F7BCB-022F-4CFB-9072-180315587F71}"/>
              </a:ext>
            </a:extLst>
          </p:cNvPr>
          <p:cNvSpPr/>
          <p:nvPr/>
        </p:nvSpPr>
        <p:spPr>
          <a:xfrm>
            <a:off x="5427510" y="2699071"/>
            <a:ext cx="1036948" cy="10746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E158E34-CDC4-4239-962D-3F9594EDCA13}"/>
              </a:ext>
            </a:extLst>
          </p:cNvPr>
          <p:cNvSpPr/>
          <p:nvPr/>
        </p:nvSpPr>
        <p:spPr>
          <a:xfrm>
            <a:off x="6511593" y="2749313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DB0D6D3-7F8B-4AE3-B3D4-B67CFCD6F51A}"/>
              </a:ext>
            </a:extLst>
          </p:cNvPr>
          <p:cNvSpPr/>
          <p:nvPr/>
        </p:nvSpPr>
        <p:spPr>
          <a:xfrm flipV="1">
            <a:off x="5755876" y="2944168"/>
            <a:ext cx="380215" cy="49490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04F037-43D4-4E44-A6E0-CAADD2C36C05}"/>
              </a:ext>
            </a:extLst>
          </p:cNvPr>
          <p:cNvSpPr/>
          <p:nvPr/>
        </p:nvSpPr>
        <p:spPr>
          <a:xfrm>
            <a:off x="7595676" y="2749313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EDEA43D-B5AA-4FA7-A47D-FB03ADE02B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49587" y="3056630"/>
            <a:ext cx="729126" cy="379896"/>
          </a:xfrm>
          <a:prstGeom prst="bentConnector3">
            <a:avLst>
              <a:gd name="adj1" fmla="val 39664"/>
            </a:avLst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08EC2A3-F193-46AB-A300-44A1BB047B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1487" y="3056630"/>
            <a:ext cx="729126" cy="379896"/>
          </a:xfrm>
          <a:prstGeom prst="bentConnector3">
            <a:avLst>
              <a:gd name="adj1" fmla="val 39664"/>
            </a:avLst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5C327C5-E1A8-4C91-AFAC-C3A3A95AE3D8}"/>
              </a:ext>
            </a:extLst>
          </p:cNvPr>
          <p:cNvSpPr/>
          <p:nvPr/>
        </p:nvSpPr>
        <p:spPr>
          <a:xfrm>
            <a:off x="3259344" y="3897002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 47">
            <a:extLst>
              <a:ext uri="{FF2B5EF4-FFF2-40B4-BE49-F238E27FC236}">
                <a16:creationId xmlns:a16="http://schemas.microsoft.com/office/drawing/2014/main" id="{9A9F2569-648D-4D39-95B7-81AAF7F4E9DC}"/>
              </a:ext>
            </a:extLst>
          </p:cNvPr>
          <p:cNvSpPr/>
          <p:nvPr/>
        </p:nvSpPr>
        <p:spPr>
          <a:xfrm>
            <a:off x="3589593" y="4179806"/>
            <a:ext cx="457200" cy="466627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8CAA4BC-8E57-417F-9A7C-0FDF24386E90}"/>
              </a:ext>
            </a:extLst>
          </p:cNvPr>
          <p:cNvSpPr/>
          <p:nvPr/>
        </p:nvSpPr>
        <p:spPr>
          <a:xfrm>
            <a:off x="4343427" y="3897002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Bent 49">
            <a:extLst>
              <a:ext uri="{FF2B5EF4-FFF2-40B4-BE49-F238E27FC236}">
                <a16:creationId xmlns:a16="http://schemas.microsoft.com/office/drawing/2014/main" id="{3B812825-D4D1-4DDA-A2E3-3CB38C78C725}"/>
              </a:ext>
            </a:extLst>
          </p:cNvPr>
          <p:cNvSpPr/>
          <p:nvPr/>
        </p:nvSpPr>
        <p:spPr>
          <a:xfrm flipH="1">
            <a:off x="4633301" y="4170380"/>
            <a:ext cx="457200" cy="466627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8D91368-F30C-4679-BBDC-85C503D20CC3}"/>
              </a:ext>
            </a:extLst>
          </p:cNvPr>
          <p:cNvSpPr/>
          <p:nvPr/>
        </p:nvSpPr>
        <p:spPr>
          <a:xfrm>
            <a:off x="5427510" y="3906428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C73E8E-C1B6-4969-A6B1-21AF47400E45}"/>
              </a:ext>
            </a:extLst>
          </p:cNvPr>
          <p:cNvSpPr/>
          <p:nvPr/>
        </p:nvSpPr>
        <p:spPr>
          <a:xfrm>
            <a:off x="6511593" y="3956670"/>
            <a:ext cx="1036948" cy="10746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4853F764-22CA-4E9A-8CDC-9368D9E33523}"/>
              </a:ext>
            </a:extLst>
          </p:cNvPr>
          <p:cNvSpPr/>
          <p:nvPr/>
        </p:nvSpPr>
        <p:spPr>
          <a:xfrm flipV="1">
            <a:off x="5755876" y="4151525"/>
            <a:ext cx="380215" cy="49490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52C204-C717-431C-9DC6-295821B070FA}"/>
              </a:ext>
            </a:extLst>
          </p:cNvPr>
          <p:cNvSpPr/>
          <p:nvPr/>
        </p:nvSpPr>
        <p:spPr>
          <a:xfrm>
            <a:off x="7595676" y="3956670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4AEA80-D4C1-4DFC-B6C3-280428E5FE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49587" y="4263987"/>
            <a:ext cx="729126" cy="379896"/>
          </a:xfrm>
          <a:prstGeom prst="bentConnector3">
            <a:avLst>
              <a:gd name="adj1" fmla="val 39664"/>
            </a:avLst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5576D11-CA48-43B2-ADCB-864FA720B8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1487" y="4263987"/>
            <a:ext cx="729126" cy="379896"/>
          </a:xfrm>
          <a:prstGeom prst="bentConnector3">
            <a:avLst>
              <a:gd name="adj1" fmla="val 39664"/>
            </a:avLst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B15AD2D-D100-4976-A5EF-0A5FA968194F}"/>
              </a:ext>
            </a:extLst>
          </p:cNvPr>
          <p:cNvSpPr/>
          <p:nvPr/>
        </p:nvSpPr>
        <p:spPr>
          <a:xfrm>
            <a:off x="3212209" y="5101302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Bent 57">
            <a:extLst>
              <a:ext uri="{FF2B5EF4-FFF2-40B4-BE49-F238E27FC236}">
                <a16:creationId xmlns:a16="http://schemas.microsoft.com/office/drawing/2014/main" id="{A6D2B4D5-F2CB-41E2-95BB-EE2CCBE0490F}"/>
              </a:ext>
            </a:extLst>
          </p:cNvPr>
          <p:cNvSpPr/>
          <p:nvPr/>
        </p:nvSpPr>
        <p:spPr>
          <a:xfrm>
            <a:off x="3542458" y="5384106"/>
            <a:ext cx="457200" cy="466627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4B8758-AF0B-4D9D-ACBD-4012CDE6B935}"/>
              </a:ext>
            </a:extLst>
          </p:cNvPr>
          <p:cNvSpPr/>
          <p:nvPr/>
        </p:nvSpPr>
        <p:spPr>
          <a:xfrm>
            <a:off x="4296292" y="5101302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Bent 59">
            <a:extLst>
              <a:ext uri="{FF2B5EF4-FFF2-40B4-BE49-F238E27FC236}">
                <a16:creationId xmlns:a16="http://schemas.microsoft.com/office/drawing/2014/main" id="{2CD85CF4-F35F-498D-95BA-63C2775B5F64}"/>
              </a:ext>
            </a:extLst>
          </p:cNvPr>
          <p:cNvSpPr/>
          <p:nvPr/>
        </p:nvSpPr>
        <p:spPr>
          <a:xfrm flipH="1">
            <a:off x="4586166" y="5374680"/>
            <a:ext cx="457200" cy="466627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14E3D70-9600-4796-B54A-5FB997757293}"/>
              </a:ext>
            </a:extLst>
          </p:cNvPr>
          <p:cNvSpPr/>
          <p:nvPr/>
        </p:nvSpPr>
        <p:spPr>
          <a:xfrm>
            <a:off x="5380375" y="5110728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BA99860-6D14-4961-B1AB-1AEB5279F25B}"/>
              </a:ext>
            </a:extLst>
          </p:cNvPr>
          <p:cNvSpPr/>
          <p:nvPr/>
        </p:nvSpPr>
        <p:spPr>
          <a:xfrm>
            <a:off x="6464458" y="5160970"/>
            <a:ext cx="1036948" cy="1074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FE850608-A64F-412D-B50A-51409B64F7BD}"/>
              </a:ext>
            </a:extLst>
          </p:cNvPr>
          <p:cNvSpPr/>
          <p:nvPr/>
        </p:nvSpPr>
        <p:spPr>
          <a:xfrm flipV="1">
            <a:off x="5708741" y="5355825"/>
            <a:ext cx="380215" cy="49490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18C705B-D8C8-44B1-A07C-3B5E4F5E5D50}"/>
              </a:ext>
            </a:extLst>
          </p:cNvPr>
          <p:cNvSpPr/>
          <p:nvPr/>
        </p:nvSpPr>
        <p:spPr>
          <a:xfrm>
            <a:off x="7548541" y="5160970"/>
            <a:ext cx="1036948" cy="10746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0CF11A2-C5A9-4F21-89BB-E6F0A10D3C8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02452" y="5468287"/>
            <a:ext cx="729126" cy="379896"/>
          </a:xfrm>
          <a:prstGeom prst="bentConnector3">
            <a:avLst>
              <a:gd name="adj1" fmla="val 39664"/>
            </a:avLst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E975C4D-9FA6-4E91-9B16-D466C4129B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54352" y="5468287"/>
            <a:ext cx="729126" cy="379896"/>
          </a:xfrm>
          <a:prstGeom prst="bentConnector3">
            <a:avLst>
              <a:gd name="adj1" fmla="val 39664"/>
            </a:avLst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1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Xishuai</dc:creator>
  <cp:lastModifiedBy>Peng Xishuai</cp:lastModifiedBy>
  <cp:revision>2</cp:revision>
  <dcterms:created xsi:type="dcterms:W3CDTF">2018-01-27T07:36:12Z</dcterms:created>
  <dcterms:modified xsi:type="dcterms:W3CDTF">2018-01-27T07:48:36Z</dcterms:modified>
</cp:coreProperties>
</file>