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9.png" ContentType="image/png"/>
  <Override PartName="/ppt/media/image1.png" ContentType="image/png"/>
  <Override PartName="/ppt/media/image3.png" ContentType="image/png"/>
  <Override PartName="/ppt/media/image2.wmf" ContentType="image/x-wmf"/>
  <Override PartName="/ppt/media/image4.png" ContentType="image/png"/>
  <Override PartName="/ppt/media/image6.png" ContentType="image/png"/>
  <Override PartName="/ppt/media/image5.wmf" ContentType="image/x-wmf"/>
  <Override PartName="/ppt/media/image7.png" ContentType="image/png"/>
  <Override PartName="/ppt/media/image8.png" ContentType="image/png"/>
  <Override PartName="/ppt/media/image10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505050"/>
                </a:solidFill>
                <a:latin typeface="Segoe UI"/>
              </a:rPr>
              <a:t>Clique para mover o slide</a:t>
            </a:r>
            <a:endParaRPr b="0" lang="en-US" sz="1800" spc="-1" strike="noStrike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9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794B480-B076-42CB-B1B1-3B1559DB5B19}" type="slidenum">
              <a:rPr b="0" lang="pt-BR" sz="1400" spc="-1" strike="noStrike">
                <a:latin typeface="Times New Roman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37BFE0B-57EB-48BE-B5E9-CF349BEF81FD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23DD6C4-2633-41D1-8687-9CEDF7BDE4E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31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09D5B2C-2DA4-4004-BF78-5FB77F5B306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3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20179C3-F52B-4B1C-BB93-876453509DC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3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5379FE6-C7DB-4606-9589-174D292F3CC8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12BF98D-D936-4183-9EC5-05D39D2AED0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32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005CA19-BD8E-4FA5-8EBF-8EB03EFC017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32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EDA7BA7-48F4-4E04-B464-8C8D664B96E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568080" y="2084040"/>
            <a:ext cx="11354400" cy="61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568080" y="2084040"/>
            <a:ext cx="11354400" cy="61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568080" y="2084040"/>
            <a:ext cx="11354400" cy="61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568080" y="2084040"/>
            <a:ext cx="11354400" cy="61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ubTitle"/>
          </p:nvPr>
        </p:nvSpPr>
        <p:spPr>
          <a:xfrm>
            <a:off x="568080" y="2084040"/>
            <a:ext cx="11354400" cy="61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wmf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14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2371400" y="-360"/>
            <a:ext cx="934920" cy="5654160"/>
            <a:chOff x="12371400" y="-360"/>
            <a:chExt cx="934920" cy="5654160"/>
          </a:xfrm>
        </p:grpSpPr>
        <p:grpSp>
          <p:nvGrpSpPr>
            <p:cNvPr id="1" name="Group 2"/>
            <p:cNvGrpSpPr/>
            <p:nvPr/>
          </p:nvGrpSpPr>
          <p:grpSpPr>
            <a:xfrm>
              <a:off x="12371400" y="-360"/>
              <a:ext cx="934920" cy="5654160"/>
              <a:chOff x="12371400" y="-360"/>
              <a:chExt cx="934920" cy="5654160"/>
            </a:xfrm>
          </p:grpSpPr>
          <p:grpSp>
            <p:nvGrpSpPr>
              <p:cNvPr id="2" name="Group 3"/>
              <p:cNvGrpSpPr/>
              <p:nvPr/>
            </p:nvGrpSpPr>
            <p:grpSpPr>
              <a:xfrm>
                <a:off x="12371400" y="8280"/>
                <a:ext cx="616320" cy="2649600"/>
                <a:chOff x="12371400" y="8280"/>
                <a:chExt cx="616320" cy="2649600"/>
              </a:xfrm>
            </p:grpSpPr>
            <p:sp>
              <p:nvSpPr>
                <p:cNvPr id="3" name="CustomShape 4"/>
                <p:cNvSpPr/>
                <p:nvPr/>
              </p:nvSpPr>
              <p:spPr>
                <a:xfrm rot="5400000">
                  <a:off x="12419640" y="292320"/>
                  <a:ext cx="852480" cy="283680"/>
                </a:xfrm>
                <a:prstGeom prst="rect">
                  <a:avLst/>
                </a:prstGeom>
                <a:solidFill>
                  <a:srgbClr val="511c74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Blue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f8f8f8"/>
                      </a:solidFill>
                      <a:latin typeface="Segoe UI"/>
                      <a:ea typeface="Segoe UI"/>
                    </a:rPr>
                    <a:t>R:0 G:120 B:215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4" name="CustomShape 5"/>
                <p:cNvSpPr/>
                <p:nvPr/>
              </p:nvSpPr>
              <p:spPr>
                <a:xfrm rot="5400000">
                  <a:off x="12419640" y="2089800"/>
                  <a:ext cx="852480" cy="283680"/>
                </a:xfrm>
                <a:prstGeom prst="rect">
                  <a:avLst/>
                </a:prstGeom>
                <a:solidFill>
                  <a:srgbClr val="008272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000000"/>
                      </a:solidFill>
                      <a:latin typeface="Segoe UI"/>
                      <a:ea typeface="Segoe UI"/>
                    </a:rPr>
                    <a:t>Cyan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000000"/>
                      </a:solidFill>
                      <a:latin typeface="Segoe UI"/>
                      <a:ea typeface="Segoe UI"/>
                    </a:rPr>
                    <a:t>R:0 G:188 B:242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5" name="CustomShape 6"/>
                <p:cNvSpPr/>
                <p:nvPr/>
              </p:nvSpPr>
              <p:spPr>
                <a:xfrm rot="5400000">
                  <a:off x="12087000" y="292320"/>
                  <a:ext cx="852480" cy="283680"/>
                </a:xfrm>
                <a:prstGeom prst="rect">
                  <a:avLst/>
                </a:prstGeom>
                <a:solidFill>
                  <a:srgbClr val="d2d2d2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505050"/>
                      </a:solidFill>
                      <a:latin typeface="Segoe UI"/>
                      <a:ea typeface="Segoe UI"/>
                    </a:rPr>
                    <a:t>Light Gray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505050"/>
                      </a:solidFill>
                      <a:latin typeface="Segoe UI"/>
                      <a:ea typeface="Segoe UI"/>
                    </a:rPr>
                    <a:t>R:210 G:210 B:210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6" name="CustomShape 7"/>
                <p:cNvSpPr/>
                <p:nvPr/>
              </p:nvSpPr>
              <p:spPr>
                <a:xfrm rot="5400000">
                  <a:off x="12419640" y="1193400"/>
                  <a:ext cx="852480" cy="283680"/>
                </a:xfrm>
                <a:prstGeom prst="rect">
                  <a:avLst/>
                </a:prstGeom>
                <a:solidFill>
                  <a:srgbClr val="5c2d91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Purple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R:92 G:45 B:145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7" name="CustomShape 8"/>
                <p:cNvSpPr/>
                <p:nvPr/>
              </p:nvSpPr>
              <p:spPr>
                <a:xfrm rot="5400000">
                  <a:off x="12087000" y="2083320"/>
                  <a:ext cx="852480" cy="283680"/>
                </a:xfrm>
                <a:prstGeom prst="rect">
                  <a:avLst/>
                </a:prstGeom>
                <a:solidFill>
                  <a:srgbClr val="505050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Dark Gray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f8f8f8"/>
                      </a:solidFill>
                      <a:latin typeface="Segoe UI"/>
                      <a:ea typeface="Segoe UI"/>
                    </a:rPr>
                    <a:t>R:80 G:80 B:80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8" name="CustomShape 9"/>
                <p:cNvSpPr/>
                <p:nvPr/>
              </p:nvSpPr>
              <p:spPr>
                <a:xfrm rot="5400000">
                  <a:off x="12087000" y="1193400"/>
                  <a:ext cx="852480" cy="283680"/>
                </a:xfrm>
                <a:prstGeom prst="rect">
                  <a:avLst/>
                </a:prstGeom>
                <a:solidFill>
                  <a:srgbClr val="737373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Gray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f8f8f8"/>
                      </a:solidFill>
                      <a:latin typeface="Segoe UI"/>
                      <a:ea typeface="Segoe UI"/>
                    </a:rPr>
                    <a:t>R:115 G:115 B:115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</p:grpSp>
          <p:grpSp>
            <p:nvGrpSpPr>
              <p:cNvPr id="9" name="Group 10"/>
              <p:cNvGrpSpPr/>
              <p:nvPr/>
            </p:nvGrpSpPr>
            <p:grpSpPr>
              <a:xfrm>
                <a:off x="12371400" y="1805400"/>
                <a:ext cx="616320" cy="3848400"/>
                <a:chOff x="12371400" y="1805400"/>
                <a:chExt cx="616320" cy="3848400"/>
              </a:xfrm>
            </p:grpSpPr>
            <p:sp>
              <p:nvSpPr>
                <p:cNvPr id="10" name="CustomShape 11"/>
                <p:cNvSpPr/>
                <p:nvPr/>
              </p:nvSpPr>
              <p:spPr>
                <a:xfrm rot="5400000">
                  <a:off x="12087000" y="4189320"/>
                  <a:ext cx="852480" cy="283680"/>
                </a:xfrm>
                <a:prstGeom prst="rect">
                  <a:avLst/>
                </a:prstGeom>
                <a:solidFill>
                  <a:srgbClr val="ffb900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000000"/>
                      </a:solidFill>
                      <a:latin typeface="Segoe UI"/>
                      <a:ea typeface="Segoe UI"/>
                    </a:rPr>
                    <a:t>Yellow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000000"/>
                      </a:solidFill>
                      <a:latin typeface="Segoe UI"/>
                      <a:ea typeface="Segoe UI"/>
                    </a:rPr>
                    <a:t>R:255 G:185 B:0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11" name="CustomShape 12"/>
                <p:cNvSpPr/>
                <p:nvPr/>
              </p:nvSpPr>
              <p:spPr>
                <a:xfrm rot="5400000">
                  <a:off x="12087000" y="5085720"/>
                  <a:ext cx="852480" cy="283680"/>
                </a:xfrm>
                <a:prstGeom prst="rect">
                  <a:avLst/>
                </a:prstGeom>
                <a:solidFill>
                  <a:srgbClr val="d83b01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Orange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f8f8f8"/>
                      </a:solidFill>
                      <a:latin typeface="Segoe UI"/>
                      <a:ea typeface="Segoe UI"/>
                    </a:rPr>
                    <a:t>R:216 G:59 B:1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12" name="CustomShape 13"/>
                <p:cNvSpPr/>
                <p:nvPr/>
              </p:nvSpPr>
              <p:spPr>
                <a:xfrm rot="5400000">
                  <a:off x="12419640" y="2089800"/>
                  <a:ext cx="852480" cy="283680"/>
                </a:xfrm>
                <a:prstGeom prst="rect">
                  <a:avLst/>
                </a:prstGeom>
                <a:solidFill>
                  <a:srgbClr val="008272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Teal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f8f8f8"/>
                      </a:solidFill>
                      <a:latin typeface="Segoe UI"/>
                      <a:ea typeface="Segoe UI"/>
                    </a:rPr>
                    <a:t>R:0 G:130 B:114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</p:grpSp>
          <p:sp>
            <p:nvSpPr>
              <p:cNvPr id="13" name="CustomShape 14"/>
              <p:cNvSpPr/>
              <p:nvPr/>
            </p:nvSpPr>
            <p:spPr>
              <a:xfrm rot="5400000">
                <a:off x="12734280" y="253800"/>
                <a:ext cx="826560" cy="317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182880" tIns="91440" bIns="91440"/>
              <a:p>
                <a:pPr>
                  <a:lnSpc>
                    <a:spcPct val="90000"/>
                  </a:lnSpc>
                  <a:spcAft>
                    <a:spcPts val="587"/>
                  </a:spcAft>
                </a:pPr>
                <a:r>
                  <a:rPr b="0" lang="pt-BR" sz="980" spc="-1" strike="noStrike">
                    <a:solidFill>
                      <a:srgbClr val="505050"/>
                    </a:solidFill>
                    <a:latin typeface="Segoe UI"/>
                  </a:rPr>
                  <a:t>Main colors</a:t>
                </a:r>
                <a:endParaRPr b="0" lang="pt-BR" sz="980" spc="-1" strike="noStrike">
                  <a:latin typeface="Arial"/>
                </a:endParaRPr>
              </a:p>
            </p:txBody>
          </p:sp>
          <p:sp>
            <p:nvSpPr>
              <p:cNvPr id="14" name="CustomShape 15"/>
              <p:cNvSpPr/>
              <p:nvPr/>
            </p:nvSpPr>
            <p:spPr>
              <a:xfrm rot="5400000">
                <a:off x="11520000" y="4147200"/>
                <a:ext cx="2589840" cy="317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182880" tIns="91440" bIns="91440"/>
              <a:p>
                <a:pPr>
                  <a:lnSpc>
                    <a:spcPct val="90000"/>
                  </a:lnSpc>
                  <a:spcAft>
                    <a:spcPts val="587"/>
                  </a:spcAft>
                </a:pPr>
                <a:r>
                  <a:rPr b="0" lang="pt-BR" sz="980" spc="-1" strike="noStrike">
                    <a:solidFill>
                      <a:srgbClr val="505050"/>
                    </a:solidFill>
                    <a:latin typeface="Segoe UI"/>
                  </a:rPr>
                  <a:t>Secondary colors (use only when necessary)</a:t>
                </a:r>
                <a:endParaRPr b="0" lang="pt-BR" sz="980" spc="-1" strike="noStrike">
                  <a:latin typeface="Arial"/>
                </a:endParaRPr>
              </a:p>
            </p:txBody>
          </p:sp>
        </p:grpSp>
        <p:sp>
          <p:nvSpPr>
            <p:cNvPr id="15" name="CustomShape 16"/>
            <p:cNvSpPr/>
            <p:nvPr/>
          </p:nvSpPr>
          <p:spPr>
            <a:xfrm rot="5400000">
              <a:off x="12087000" y="3290760"/>
              <a:ext cx="852480" cy="283680"/>
            </a:xfrm>
            <a:prstGeom prst="rect">
              <a:avLst/>
            </a:prstGeom>
            <a:solidFill>
              <a:srgbClr val="00bcf2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0" bIns="0"/>
            <a:p>
              <a:pPr>
                <a:lnSpc>
                  <a:spcPct val="100000"/>
                </a:lnSpc>
              </a:pPr>
              <a:r>
                <a:rPr b="1" lang="pt-BR" sz="490" spc="-1" strike="noStrike">
                  <a:solidFill>
                    <a:srgbClr val="000000"/>
                  </a:solidFill>
                  <a:latin typeface="Segoe UI"/>
                  <a:ea typeface="Segoe UI"/>
                </a:rPr>
                <a:t>Cyan</a:t>
              </a:r>
              <a:endParaRPr b="0" lang="pt-BR" sz="49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pt-BR" sz="490" spc="-1" strike="noStrike">
                  <a:solidFill>
                    <a:srgbClr val="000000"/>
                  </a:solidFill>
                  <a:latin typeface="Segoe UI"/>
                  <a:ea typeface="Segoe UI"/>
                </a:rPr>
                <a:t>R:0 G:188 B:242</a:t>
              </a:r>
              <a:endParaRPr b="0" lang="pt-BR" sz="490" spc="-1" strike="noStrike">
                <a:latin typeface="Arial"/>
              </a:endParaRPr>
            </a:p>
          </p:txBody>
        </p:sp>
      </p:grpSp>
      <p:pic>
        <p:nvPicPr>
          <p:cNvPr id="16" name="Picture 3" descr=""/>
          <p:cNvPicPr/>
          <p:nvPr/>
        </p:nvPicPr>
        <p:blipFill>
          <a:blip r:embed="rId2"/>
          <a:stretch/>
        </p:blipFill>
        <p:spPr>
          <a:xfrm>
            <a:off x="0" y="237960"/>
            <a:ext cx="12191760" cy="6381360"/>
          </a:xfrm>
          <a:prstGeom prst="rect">
            <a:avLst/>
          </a:prstGeom>
          <a:ln>
            <a:noFill/>
          </a:ln>
        </p:spPr>
      </p:pic>
      <p:pic>
        <p:nvPicPr>
          <p:cNvPr id="17" name="Picture 18" descr=""/>
          <p:cNvPicPr/>
          <p:nvPr/>
        </p:nvPicPr>
        <p:blipFill>
          <a:blip r:embed="rId3"/>
          <a:stretch/>
        </p:blipFill>
        <p:spPr>
          <a:xfrm>
            <a:off x="450360" y="6119280"/>
            <a:ext cx="1253160" cy="268560"/>
          </a:xfrm>
          <a:prstGeom prst="rect">
            <a:avLst/>
          </a:prstGeom>
          <a:ln>
            <a:noFill/>
          </a:ln>
        </p:spPr>
      </p:pic>
      <p:sp>
        <p:nvSpPr>
          <p:cNvPr id="18" name="CustomShape 17"/>
          <p:cNvSpPr/>
          <p:nvPr/>
        </p:nvSpPr>
        <p:spPr>
          <a:xfrm>
            <a:off x="8229600" y="5855760"/>
            <a:ext cx="3217680" cy="621720"/>
          </a:xfrm>
          <a:prstGeom prst="rect">
            <a:avLst/>
          </a:prstGeom>
          <a:solidFill>
            <a:srgbClr val="e2068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146160" bIns="146160"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0" lang="pt-BR" sz="2400" spc="-1" strike="noStrike">
                <a:solidFill>
                  <a:srgbClr val="ffffff"/>
                </a:solidFill>
                <a:latin typeface="Segoe UI"/>
              </a:rPr>
              <a:t>www.dotnetconf.net 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9" name="PlaceHolder 1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505050"/>
                </a:solidFill>
                <a:latin typeface="Segoe UI"/>
              </a:rPr>
              <a:t>Clique para editar o formato do texto do título</a:t>
            </a:r>
            <a:endParaRPr b="0" lang="en-US" sz="1800" spc="-1" strike="noStrike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20" name="PlaceHolder 1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920" spc="-1" strike="noStrike">
                <a:solidFill>
                  <a:srgbClr val="505050"/>
                </a:solidFill>
                <a:latin typeface="Segoe UI Light"/>
              </a:rPr>
              <a:t>Clique para editar o formato do texto da estrutura de tópicos</a:t>
            </a:r>
            <a:endParaRPr b="0" lang="en-US" sz="3920" spc="-1" strike="noStrike">
              <a:solidFill>
                <a:srgbClr val="505050"/>
              </a:solidFill>
              <a:latin typeface="Segoe UI Light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960" spc="-1" strike="noStrike">
                <a:solidFill>
                  <a:srgbClr val="505050"/>
                </a:solidFill>
                <a:latin typeface="Segoe UI"/>
              </a:rPr>
              <a:t>2.º nível da estrutura de tópicos</a:t>
            </a:r>
            <a:endParaRPr b="0" lang="en-US" sz="1960" spc="-1" strike="noStrike">
              <a:solidFill>
                <a:srgbClr val="505050"/>
              </a:solidFill>
              <a:latin typeface="Segoe U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770" spc="-1" strike="noStrike">
                <a:solidFill>
                  <a:srgbClr val="505050"/>
                </a:solidFill>
                <a:latin typeface="Segoe UI"/>
              </a:rPr>
              <a:t>3.º nível da estrutura de tópicos</a:t>
            </a:r>
            <a:endParaRPr b="0" lang="en-US" sz="1770" spc="-1" strike="noStrike">
              <a:solidFill>
                <a:srgbClr val="505050"/>
              </a:solidFill>
              <a:latin typeface="Segoe U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770" spc="-1" strike="noStrike">
                <a:solidFill>
                  <a:srgbClr val="505050"/>
                </a:solidFill>
                <a:latin typeface="Segoe UI"/>
              </a:rPr>
              <a:t>4.º nível da estrutura de tópicos</a:t>
            </a:r>
            <a:endParaRPr b="0" lang="en-US" sz="1770" spc="-1" strike="noStrike">
              <a:solidFill>
                <a:srgbClr val="505050"/>
              </a:solidFill>
              <a:latin typeface="Segoe U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05050"/>
                </a:solidFill>
                <a:latin typeface="Segoe UI"/>
              </a:rPr>
              <a:t>5.º nível da estrutura de tópicos</a:t>
            </a:r>
            <a:endParaRPr b="0" lang="en-US" sz="2000" spc="-1" strike="noStrike">
              <a:solidFill>
                <a:srgbClr val="505050"/>
              </a:solidFill>
              <a:latin typeface="Segoe U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05050"/>
                </a:solidFill>
                <a:latin typeface="Segoe UI"/>
              </a:rPr>
              <a:t>6.º nível da estrutura de tópicos</a:t>
            </a:r>
            <a:endParaRPr b="0" lang="en-US" sz="2000" spc="-1" strike="noStrike">
              <a:solidFill>
                <a:srgbClr val="505050"/>
              </a:solidFill>
              <a:latin typeface="Segoe U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05050"/>
                </a:solidFill>
                <a:latin typeface="Segoe UI"/>
              </a:rPr>
              <a:t>7.º nível da estrutura de tópicos</a:t>
            </a:r>
            <a:endParaRPr b="0" lang="en-US" sz="2000" spc="-1" strike="noStrike">
              <a:solidFill>
                <a:srgbClr val="505050"/>
              </a:solidFill>
              <a:latin typeface="Segoe U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14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1"/>
          <p:cNvGrpSpPr/>
          <p:nvPr/>
        </p:nvGrpSpPr>
        <p:grpSpPr>
          <a:xfrm>
            <a:off x="12371400" y="-360"/>
            <a:ext cx="934920" cy="5654160"/>
            <a:chOff x="12371400" y="-360"/>
            <a:chExt cx="934920" cy="5654160"/>
          </a:xfrm>
        </p:grpSpPr>
        <p:grpSp>
          <p:nvGrpSpPr>
            <p:cNvPr id="58" name="Group 2"/>
            <p:cNvGrpSpPr/>
            <p:nvPr/>
          </p:nvGrpSpPr>
          <p:grpSpPr>
            <a:xfrm>
              <a:off x="12371400" y="-360"/>
              <a:ext cx="934920" cy="5654160"/>
              <a:chOff x="12371400" y="-360"/>
              <a:chExt cx="934920" cy="5654160"/>
            </a:xfrm>
          </p:grpSpPr>
          <p:grpSp>
            <p:nvGrpSpPr>
              <p:cNvPr id="59" name="Group 3"/>
              <p:cNvGrpSpPr/>
              <p:nvPr/>
            </p:nvGrpSpPr>
            <p:grpSpPr>
              <a:xfrm>
                <a:off x="12371400" y="8280"/>
                <a:ext cx="616320" cy="2649600"/>
                <a:chOff x="12371400" y="8280"/>
                <a:chExt cx="616320" cy="2649600"/>
              </a:xfrm>
            </p:grpSpPr>
            <p:sp>
              <p:nvSpPr>
                <p:cNvPr id="60" name="CustomShape 4"/>
                <p:cNvSpPr/>
                <p:nvPr/>
              </p:nvSpPr>
              <p:spPr>
                <a:xfrm rot="5400000">
                  <a:off x="12419640" y="292320"/>
                  <a:ext cx="852480" cy="283680"/>
                </a:xfrm>
                <a:prstGeom prst="rect">
                  <a:avLst/>
                </a:prstGeom>
                <a:solidFill>
                  <a:srgbClr val="511c74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Blue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f8f8f8"/>
                      </a:solidFill>
                      <a:latin typeface="Segoe UI"/>
                      <a:ea typeface="Segoe UI"/>
                    </a:rPr>
                    <a:t>R:0 G:120 B:215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61" name="CustomShape 5"/>
                <p:cNvSpPr/>
                <p:nvPr/>
              </p:nvSpPr>
              <p:spPr>
                <a:xfrm rot="5400000">
                  <a:off x="12419640" y="2089800"/>
                  <a:ext cx="852480" cy="283680"/>
                </a:xfrm>
                <a:prstGeom prst="rect">
                  <a:avLst/>
                </a:prstGeom>
                <a:solidFill>
                  <a:srgbClr val="008272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000000"/>
                      </a:solidFill>
                      <a:latin typeface="Segoe UI"/>
                      <a:ea typeface="Segoe UI"/>
                    </a:rPr>
                    <a:t>Cyan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000000"/>
                      </a:solidFill>
                      <a:latin typeface="Segoe UI"/>
                      <a:ea typeface="Segoe UI"/>
                    </a:rPr>
                    <a:t>R:0 G:188 B:242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62" name="CustomShape 6"/>
                <p:cNvSpPr/>
                <p:nvPr/>
              </p:nvSpPr>
              <p:spPr>
                <a:xfrm rot="5400000">
                  <a:off x="12087000" y="292320"/>
                  <a:ext cx="852480" cy="283680"/>
                </a:xfrm>
                <a:prstGeom prst="rect">
                  <a:avLst/>
                </a:prstGeom>
                <a:solidFill>
                  <a:srgbClr val="d2d2d2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505050"/>
                      </a:solidFill>
                      <a:latin typeface="Segoe UI"/>
                      <a:ea typeface="Segoe UI"/>
                    </a:rPr>
                    <a:t>Light Gray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505050"/>
                      </a:solidFill>
                      <a:latin typeface="Segoe UI"/>
                      <a:ea typeface="Segoe UI"/>
                    </a:rPr>
                    <a:t>R:210 G:210 B:210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63" name="CustomShape 7"/>
                <p:cNvSpPr/>
                <p:nvPr/>
              </p:nvSpPr>
              <p:spPr>
                <a:xfrm rot="5400000">
                  <a:off x="12419640" y="1193400"/>
                  <a:ext cx="852480" cy="283680"/>
                </a:xfrm>
                <a:prstGeom prst="rect">
                  <a:avLst/>
                </a:prstGeom>
                <a:solidFill>
                  <a:srgbClr val="5c2d91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Purple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R:92 G:45 B:145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64" name="CustomShape 8"/>
                <p:cNvSpPr/>
                <p:nvPr/>
              </p:nvSpPr>
              <p:spPr>
                <a:xfrm rot="5400000">
                  <a:off x="12087000" y="2083320"/>
                  <a:ext cx="852480" cy="283680"/>
                </a:xfrm>
                <a:prstGeom prst="rect">
                  <a:avLst/>
                </a:prstGeom>
                <a:solidFill>
                  <a:srgbClr val="505050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Dark Gray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f8f8f8"/>
                      </a:solidFill>
                      <a:latin typeface="Segoe UI"/>
                      <a:ea typeface="Segoe UI"/>
                    </a:rPr>
                    <a:t>R:80 G:80 B:80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65" name="CustomShape 9"/>
                <p:cNvSpPr/>
                <p:nvPr/>
              </p:nvSpPr>
              <p:spPr>
                <a:xfrm rot="5400000">
                  <a:off x="12087000" y="1193400"/>
                  <a:ext cx="852480" cy="283680"/>
                </a:xfrm>
                <a:prstGeom prst="rect">
                  <a:avLst/>
                </a:prstGeom>
                <a:solidFill>
                  <a:srgbClr val="737373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Gray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f8f8f8"/>
                      </a:solidFill>
                      <a:latin typeface="Segoe UI"/>
                      <a:ea typeface="Segoe UI"/>
                    </a:rPr>
                    <a:t>R:115 G:115 B:115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</p:grpSp>
          <p:grpSp>
            <p:nvGrpSpPr>
              <p:cNvPr id="66" name="Group 10"/>
              <p:cNvGrpSpPr/>
              <p:nvPr/>
            </p:nvGrpSpPr>
            <p:grpSpPr>
              <a:xfrm>
                <a:off x="12371400" y="1805400"/>
                <a:ext cx="616320" cy="3848400"/>
                <a:chOff x="12371400" y="1805400"/>
                <a:chExt cx="616320" cy="3848400"/>
              </a:xfrm>
            </p:grpSpPr>
            <p:sp>
              <p:nvSpPr>
                <p:cNvPr id="67" name="CustomShape 11"/>
                <p:cNvSpPr/>
                <p:nvPr/>
              </p:nvSpPr>
              <p:spPr>
                <a:xfrm rot="5400000">
                  <a:off x="12087000" y="4189320"/>
                  <a:ext cx="852480" cy="283680"/>
                </a:xfrm>
                <a:prstGeom prst="rect">
                  <a:avLst/>
                </a:prstGeom>
                <a:solidFill>
                  <a:srgbClr val="ffb900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000000"/>
                      </a:solidFill>
                      <a:latin typeface="Segoe UI"/>
                      <a:ea typeface="Segoe UI"/>
                    </a:rPr>
                    <a:t>Yellow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000000"/>
                      </a:solidFill>
                      <a:latin typeface="Segoe UI"/>
                      <a:ea typeface="Segoe UI"/>
                    </a:rPr>
                    <a:t>R:255 G:185 B:0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68" name="CustomShape 12"/>
                <p:cNvSpPr/>
                <p:nvPr/>
              </p:nvSpPr>
              <p:spPr>
                <a:xfrm rot="5400000">
                  <a:off x="12087000" y="5085720"/>
                  <a:ext cx="852480" cy="283680"/>
                </a:xfrm>
                <a:prstGeom prst="rect">
                  <a:avLst/>
                </a:prstGeom>
                <a:solidFill>
                  <a:srgbClr val="d83b01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Orange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f8f8f8"/>
                      </a:solidFill>
                      <a:latin typeface="Segoe UI"/>
                      <a:ea typeface="Segoe UI"/>
                    </a:rPr>
                    <a:t>R:216 G:59 B:1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69" name="CustomShape 13"/>
                <p:cNvSpPr/>
                <p:nvPr/>
              </p:nvSpPr>
              <p:spPr>
                <a:xfrm rot="5400000">
                  <a:off x="12419640" y="2089800"/>
                  <a:ext cx="852480" cy="283680"/>
                </a:xfrm>
                <a:prstGeom prst="rect">
                  <a:avLst/>
                </a:prstGeom>
                <a:solidFill>
                  <a:srgbClr val="008272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Teal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f8f8f8"/>
                      </a:solidFill>
                      <a:latin typeface="Segoe UI"/>
                      <a:ea typeface="Segoe UI"/>
                    </a:rPr>
                    <a:t>R:0 G:130 B:114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</p:grpSp>
          <p:sp>
            <p:nvSpPr>
              <p:cNvPr id="70" name="CustomShape 14"/>
              <p:cNvSpPr/>
              <p:nvPr/>
            </p:nvSpPr>
            <p:spPr>
              <a:xfrm rot="5400000">
                <a:off x="12734280" y="253800"/>
                <a:ext cx="826560" cy="317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182880" tIns="91440" bIns="91440"/>
              <a:p>
                <a:pPr>
                  <a:lnSpc>
                    <a:spcPct val="90000"/>
                  </a:lnSpc>
                  <a:spcAft>
                    <a:spcPts val="587"/>
                  </a:spcAft>
                </a:pPr>
                <a:r>
                  <a:rPr b="0" lang="pt-BR" sz="980" spc="-1" strike="noStrike">
                    <a:solidFill>
                      <a:srgbClr val="ffffff"/>
                    </a:solidFill>
                    <a:latin typeface="Segoe UI"/>
                  </a:rPr>
                  <a:t>Main colors</a:t>
                </a:r>
                <a:endParaRPr b="0" lang="pt-BR" sz="980" spc="-1" strike="noStrike">
                  <a:latin typeface="Arial"/>
                </a:endParaRPr>
              </a:p>
            </p:txBody>
          </p:sp>
          <p:sp>
            <p:nvSpPr>
              <p:cNvPr id="71" name="CustomShape 15"/>
              <p:cNvSpPr/>
              <p:nvPr/>
            </p:nvSpPr>
            <p:spPr>
              <a:xfrm rot="5400000">
                <a:off x="11520000" y="4147200"/>
                <a:ext cx="2589840" cy="317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182880" tIns="91440" bIns="91440"/>
              <a:p>
                <a:pPr>
                  <a:lnSpc>
                    <a:spcPct val="90000"/>
                  </a:lnSpc>
                  <a:spcAft>
                    <a:spcPts val="587"/>
                  </a:spcAft>
                </a:pPr>
                <a:r>
                  <a:rPr b="0" lang="pt-BR" sz="980" spc="-1" strike="noStrike">
                    <a:solidFill>
                      <a:srgbClr val="ffffff"/>
                    </a:solidFill>
                    <a:latin typeface="Segoe UI"/>
                  </a:rPr>
                  <a:t>Secondary colors (use only when necessary)</a:t>
                </a:r>
                <a:endParaRPr b="0" lang="pt-BR" sz="980" spc="-1" strike="noStrike">
                  <a:latin typeface="Arial"/>
                </a:endParaRPr>
              </a:p>
            </p:txBody>
          </p:sp>
        </p:grpSp>
        <p:sp>
          <p:nvSpPr>
            <p:cNvPr id="72" name="CustomShape 16"/>
            <p:cNvSpPr/>
            <p:nvPr/>
          </p:nvSpPr>
          <p:spPr>
            <a:xfrm rot="5400000">
              <a:off x="12087000" y="3290760"/>
              <a:ext cx="852480" cy="283680"/>
            </a:xfrm>
            <a:prstGeom prst="rect">
              <a:avLst/>
            </a:prstGeom>
            <a:solidFill>
              <a:srgbClr val="00bcf2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0" bIns="0"/>
            <a:p>
              <a:pPr>
                <a:lnSpc>
                  <a:spcPct val="100000"/>
                </a:lnSpc>
              </a:pPr>
              <a:r>
                <a:rPr b="1" lang="pt-BR" sz="490" spc="-1" strike="noStrike">
                  <a:solidFill>
                    <a:srgbClr val="000000"/>
                  </a:solidFill>
                  <a:latin typeface="Segoe UI"/>
                  <a:ea typeface="Segoe UI"/>
                </a:rPr>
                <a:t>Cyan</a:t>
              </a:r>
              <a:endParaRPr b="0" lang="pt-BR" sz="49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pt-BR" sz="490" spc="-1" strike="noStrike">
                  <a:solidFill>
                    <a:srgbClr val="000000"/>
                  </a:solidFill>
                  <a:latin typeface="Segoe UI"/>
                  <a:ea typeface="Segoe UI"/>
                </a:rPr>
                <a:t>R:0 G:188 B:242</a:t>
              </a:r>
              <a:endParaRPr b="0" lang="pt-BR" sz="490" spc="-1" strike="noStrike">
                <a:latin typeface="Arial"/>
              </a:endParaRPr>
            </a:p>
          </p:txBody>
        </p:sp>
      </p:grpSp>
      <p:pic>
        <p:nvPicPr>
          <p:cNvPr id="73" name="Graphic 10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74" name="Graphic 9" descr=""/>
          <p:cNvPicPr/>
          <p:nvPr/>
        </p:nvPicPr>
        <p:blipFill>
          <a:blip r:embed="rId3"/>
          <a:stretch/>
        </p:blipFill>
        <p:spPr>
          <a:xfrm>
            <a:off x="11520" y="0"/>
            <a:ext cx="12168720" cy="6857640"/>
          </a:xfrm>
          <a:prstGeom prst="rect">
            <a:avLst/>
          </a:prstGeom>
          <a:ln>
            <a:noFill/>
          </a:ln>
        </p:spPr>
      </p:pic>
      <p:sp>
        <p:nvSpPr>
          <p:cNvPr id="75" name="CustomShape 17"/>
          <p:cNvSpPr/>
          <p:nvPr/>
        </p:nvSpPr>
        <p:spPr>
          <a:xfrm>
            <a:off x="11520" y="1758600"/>
            <a:ext cx="12191760" cy="3446280"/>
          </a:xfrm>
          <a:prstGeom prst="rect">
            <a:avLst/>
          </a:prstGeom>
          <a:solidFill>
            <a:srgbClr val="511c7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6" name="Picture 15" descr=""/>
          <p:cNvPicPr/>
          <p:nvPr/>
        </p:nvPicPr>
        <p:blipFill>
          <a:blip r:embed="rId4"/>
          <a:stretch/>
        </p:blipFill>
        <p:spPr>
          <a:xfrm>
            <a:off x="450360" y="6119280"/>
            <a:ext cx="1253160" cy="268560"/>
          </a:xfrm>
          <a:prstGeom prst="rect">
            <a:avLst/>
          </a:prstGeom>
          <a:ln>
            <a:noFill/>
          </a:ln>
        </p:spPr>
      </p:pic>
      <p:pic>
        <p:nvPicPr>
          <p:cNvPr id="77" name="Graphic 6" descr=""/>
          <p:cNvPicPr/>
          <p:nvPr/>
        </p:nvPicPr>
        <p:blipFill>
          <a:blip r:embed="rId5"/>
          <a:stretch/>
        </p:blipFill>
        <p:spPr>
          <a:xfrm>
            <a:off x="9949320" y="3714120"/>
            <a:ext cx="2168280" cy="2316960"/>
          </a:xfrm>
          <a:prstGeom prst="rect">
            <a:avLst/>
          </a:prstGeom>
          <a:ln>
            <a:noFill/>
          </a:ln>
        </p:spPr>
      </p:pic>
      <p:sp>
        <p:nvSpPr>
          <p:cNvPr id="78" name="PlaceHolder 18"/>
          <p:cNvSpPr>
            <a:spLocks noGrp="1"/>
          </p:cNvSpPr>
          <p:nvPr>
            <p:ph type="title"/>
          </p:nvPr>
        </p:nvSpPr>
        <p:spPr>
          <a:xfrm>
            <a:off x="543240" y="1925640"/>
            <a:ext cx="11062440" cy="1792800"/>
          </a:xfrm>
          <a:prstGeom prst="rect">
            <a:avLst/>
          </a:prstGeom>
        </p:spPr>
        <p:txBody>
          <a:bodyPr lIns="146160" rIns="146160" tIns="91440" bIns="91440"/>
          <a:p>
            <a:pPr>
              <a:lnSpc>
                <a:spcPct val="90000"/>
              </a:lnSpc>
            </a:pPr>
            <a:r>
              <a:rPr b="0" lang="en-US" sz="5300" spc="-97" strike="noStrike">
                <a:solidFill>
                  <a:srgbClr val="f2f2f2"/>
                </a:solidFill>
                <a:latin typeface="Segoe UI Light"/>
              </a:rPr>
              <a:t>Presentation title</a:t>
            </a:r>
            <a:endParaRPr b="0" lang="en-US" sz="53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79" name="PlaceHolder 19"/>
          <p:cNvSpPr>
            <a:spLocks noGrp="1"/>
          </p:cNvSpPr>
          <p:nvPr>
            <p:ph type="body"/>
          </p:nvPr>
        </p:nvSpPr>
        <p:spPr>
          <a:xfrm>
            <a:off x="543240" y="3821040"/>
            <a:ext cx="9860400" cy="1165680"/>
          </a:xfrm>
          <a:prstGeom prst="rect">
            <a:avLst/>
          </a:prstGeom>
        </p:spPr>
        <p:txBody>
          <a:bodyPr lIns="146160" rIns="146160" tIns="109800" bIns="109800"/>
          <a:p>
            <a:pPr marL="432000" indent="-324000">
              <a:lnSpc>
                <a:spcPct val="9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40" spc="-1" strike="noStrike">
                <a:solidFill>
                  <a:srgbClr val="ffffff"/>
                </a:solidFill>
                <a:latin typeface="Segoe UI Light"/>
              </a:rPr>
              <a:t>Speaker Name</a:t>
            </a:r>
            <a:endParaRPr b="0" lang="en-US" sz="314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14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"/>
          <p:cNvGrpSpPr/>
          <p:nvPr/>
        </p:nvGrpSpPr>
        <p:grpSpPr>
          <a:xfrm>
            <a:off x="12371400" y="-360"/>
            <a:ext cx="934920" cy="5654160"/>
            <a:chOff x="12371400" y="-360"/>
            <a:chExt cx="934920" cy="5654160"/>
          </a:xfrm>
        </p:grpSpPr>
        <p:grpSp>
          <p:nvGrpSpPr>
            <p:cNvPr id="117" name="Group 2"/>
            <p:cNvGrpSpPr/>
            <p:nvPr/>
          </p:nvGrpSpPr>
          <p:grpSpPr>
            <a:xfrm>
              <a:off x="12371400" y="-360"/>
              <a:ext cx="934920" cy="5654160"/>
              <a:chOff x="12371400" y="-360"/>
              <a:chExt cx="934920" cy="5654160"/>
            </a:xfrm>
          </p:grpSpPr>
          <p:grpSp>
            <p:nvGrpSpPr>
              <p:cNvPr id="118" name="Group 3"/>
              <p:cNvGrpSpPr/>
              <p:nvPr/>
            </p:nvGrpSpPr>
            <p:grpSpPr>
              <a:xfrm>
                <a:off x="12371400" y="8280"/>
                <a:ext cx="616320" cy="2649600"/>
                <a:chOff x="12371400" y="8280"/>
                <a:chExt cx="616320" cy="2649600"/>
              </a:xfrm>
            </p:grpSpPr>
            <p:sp>
              <p:nvSpPr>
                <p:cNvPr id="119" name="CustomShape 4"/>
                <p:cNvSpPr/>
                <p:nvPr/>
              </p:nvSpPr>
              <p:spPr>
                <a:xfrm rot="5400000">
                  <a:off x="12419640" y="292320"/>
                  <a:ext cx="852480" cy="283680"/>
                </a:xfrm>
                <a:prstGeom prst="rect">
                  <a:avLst/>
                </a:prstGeom>
                <a:solidFill>
                  <a:srgbClr val="511c74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Blue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f8f8f8"/>
                      </a:solidFill>
                      <a:latin typeface="Segoe UI"/>
                      <a:ea typeface="Segoe UI"/>
                    </a:rPr>
                    <a:t>R:0 G:120 B:215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120" name="CustomShape 5"/>
                <p:cNvSpPr/>
                <p:nvPr/>
              </p:nvSpPr>
              <p:spPr>
                <a:xfrm rot="5400000">
                  <a:off x="12419640" y="2089800"/>
                  <a:ext cx="852480" cy="283680"/>
                </a:xfrm>
                <a:prstGeom prst="rect">
                  <a:avLst/>
                </a:prstGeom>
                <a:solidFill>
                  <a:srgbClr val="008272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000000"/>
                      </a:solidFill>
                      <a:latin typeface="Segoe UI"/>
                      <a:ea typeface="Segoe UI"/>
                    </a:rPr>
                    <a:t>Cyan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000000"/>
                      </a:solidFill>
                      <a:latin typeface="Segoe UI"/>
                      <a:ea typeface="Segoe UI"/>
                    </a:rPr>
                    <a:t>R:0 G:188 B:242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121" name="CustomShape 6"/>
                <p:cNvSpPr/>
                <p:nvPr/>
              </p:nvSpPr>
              <p:spPr>
                <a:xfrm rot="5400000">
                  <a:off x="12087000" y="292320"/>
                  <a:ext cx="852480" cy="283680"/>
                </a:xfrm>
                <a:prstGeom prst="rect">
                  <a:avLst/>
                </a:prstGeom>
                <a:solidFill>
                  <a:srgbClr val="d2d2d2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505050"/>
                      </a:solidFill>
                      <a:latin typeface="Segoe UI"/>
                      <a:ea typeface="Segoe UI"/>
                    </a:rPr>
                    <a:t>Light Gray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505050"/>
                      </a:solidFill>
                      <a:latin typeface="Segoe UI"/>
                      <a:ea typeface="Segoe UI"/>
                    </a:rPr>
                    <a:t>R:210 G:210 B:210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122" name="CustomShape 7"/>
                <p:cNvSpPr/>
                <p:nvPr/>
              </p:nvSpPr>
              <p:spPr>
                <a:xfrm rot="5400000">
                  <a:off x="12419640" y="1193400"/>
                  <a:ext cx="852480" cy="283680"/>
                </a:xfrm>
                <a:prstGeom prst="rect">
                  <a:avLst/>
                </a:prstGeom>
                <a:solidFill>
                  <a:srgbClr val="5c2d91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Purple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R:92 G:45 B:145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123" name="CustomShape 8"/>
                <p:cNvSpPr/>
                <p:nvPr/>
              </p:nvSpPr>
              <p:spPr>
                <a:xfrm rot="5400000">
                  <a:off x="12087000" y="2083320"/>
                  <a:ext cx="852480" cy="283680"/>
                </a:xfrm>
                <a:prstGeom prst="rect">
                  <a:avLst/>
                </a:prstGeom>
                <a:solidFill>
                  <a:srgbClr val="505050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Dark Gray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f8f8f8"/>
                      </a:solidFill>
                      <a:latin typeface="Segoe UI"/>
                      <a:ea typeface="Segoe UI"/>
                    </a:rPr>
                    <a:t>R:80 G:80 B:80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124" name="CustomShape 9"/>
                <p:cNvSpPr/>
                <p:nvPr/>
              </p:nvSpPr>
              <p:spPr>
                <a:xfrm rot="5400000">
                  <a:off x="12087000" y="1193400"/>
                  <a:ext cx="852480" cy="283680"/>
                </a:xfrm>
                <a:prstGeom prst="rect">
                  <a:avLst/>
                </a:prstGeom>
                <a:solidFill>
                  <a:srgbClr val="737373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Gray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f8f8f8"/>
                      </a:solidFill>
                      <a:latin typeface="Segoe UI"/>
                      <a:ea typeface="Segoe UI"/>
                    </a:rPr>
                    <a:t>R:115 G:115 B:115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</p:grpSp>
          <p:grpSp>
            <p:nvGrpSpPr>
              <p:cNvPr id="125" name="Group 10"/>
              <p:cNvGrpSpPr/>
              <p:nvPr/>
            </p:nvGrpSpPr>
            <p:grpSpPr>
              <a:xfrm>
                <a:off x="12371400" y="1805400"/>
                <a:ext cx="616320" cy="3848400"/>
                <a:chOff x="12371400" y="1805400"/>
                <a:chExt cx="616320" cy="3848400"/>
              </a:xfrm>
            </p:grpSpPr>
            <p:sp>
              <p:nvSpPr>
                <p:cNvPr id="126" name="CustomShape 11"/>
                <p:cNvSpPr/>
                <p:nvPr/>
              </p:nvSpPr>
              <p:spPr>
                <a:xfrm rot="5400000">
                  <a:off x="12087000" y="4189320"/>
                  <a:ext cx="852480" cy="283680"/>
                </a:xfrm>
                <a:prstGeom prst="rect">
                  <a:avLst/>
                </a:prstGeom>
                <a:solidFill>
                  <a:srgbClr val="ffb900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000000"/>
                      </a:solidFill>
                      <a:latin typeface="Segoe UI"/>
                      <a:ea typeface="Segoe UI"/>
                    </a:rPr>
                    <a:t>Yellow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000000"/>
                      </a:solidFill>
                      <a:latin typeface="Segoe UI"/>
                      <a:ea typeface="Segoe UI"/>
                    </a:rPr>
                    <a:t>R:255 G:185 B:0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127" name="CustomShape 12"/>
                <p:cNvSpPr/>
                <p:nvPr/>
              </p:nvSpPr>
              <p:spPr>
                <a:xfrm rot="5400000">
                  <a:off x="12087000" y="5085720"/>
                  <a:ext cx="852480" cy="283680"/>
                </a:xfrm>
                <a:prstGeom prst="rect">
                  <a:avLst/>
                </a:prstGeom>
                <a:solidFill>
                  <a:srgbClr val="d83b01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Orange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f8f8f8"/>
                      </a:solidFill>
                      <a:latin typeface="Segoe UI"/>
                      <a:ea typeface="Segoe UI"/>
                    </a:rPr>
                    <a:t>R:216 G:59 B:1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128" name="CustomShape 13"/>
                <p:cNvSpPr/>
                <p:nvPr/>
              </p:nvSpPr>
              <p:spPr>
                <a:xfrm rot="5400000">
                  <a:off x="12419640" y="2089800"/>
                  <a:ext cx="852480" cy="283680"/>
                </a:xfrm>
                <a:prstGeom prst="rect">
                  <a:avLst/>
                </a:prstGeom>
                <a:solidFill>
                  <a:srgbClr val="008272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Teal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f8f8f8"/>
                      </a:solidFill>
                      <a:latin typeface="Segoe UI"/>
                      <a:ea typeface="Segoe UI"/>
                    </a:rPr>
                    <a:t>R:0 G:130 B:114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</p:grpSp>
          <p:sp>
            <p:nvSpPr>
              <p:cNvPr id="129" name="CustomShape 14"/>
              <p:cNvSpPr/>
              <p:nvPr/>
            </p:nvSpPr>
            <p:spPr>
              <a:xfrm rot="5400000">
                <a:off x="12734280" y="253800"/>
                <a:ext cx="826560" cy="317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182880" tIns="91440" bIns="91440"/>
              <a:p>
                <a:pPr>
                  <a:lnSpc>
                    <a:spcPct val="90000"/>
                  </a:lnSpc>
                  <a:spcAft>
                    <a:spcPts val="587"/>
                  </a:spcAft>
                </a:pPr>
                <a:r>
                  <a:rPr b="0" lang="pt-BR" sz="980" spc="-1" strike="noStrike">
                    <a:solidFill>
                      <a:srgbClr val="ffffff"/>
                    </a:solidFill>
                    <a:latin typeface="Segoe UI"/>
                  </a:rPr>
                  <a:t>Main colors</a:t>
                </a:r>
                <a:endParaRPr b="0" lang="pt-BR" sz="980" spc="-1" strike="noStrike">
                  <a:latin typeface="Arial"/>
                </a:endParaRPr>
              </a:p>
            </p:txBody>
          </p:sp>
          <p:sp>
            <p:nvSpPr>
              <p:cNvPr id="130" name="CustomShape 15"/>
              <p:cNvSpPr/>
              <p:nvPr/>
            </p:nvSpPr>
            <p:spPr>
              <a:xfrm rot="5400000">
                <a:off x="11520000" y="4147200"/>
                <a:ext cx="2589840" cy="317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182880" tIns="91440" bIns="91440"/>
              <a:p>
                <a:pPr>
                  <a:lnSpc>
                    <a:spcPct val="90000"/>
                  </a:lnSpc>
                  <a:spcAft>
                    <a:spcPts val="587"/>
                  </a:spcAft>
                </a:pPr>
                <a:r>
                  <a:rPr b="0" lang="pt-BR" sz="980" spc="-1" strike="noStrike">
                    <a:solidFill>
                      <a:srgbClr val="ffffff"/>
                    </a:solidFill>
                    <a:latin typeface="Segoe UI"/>
                  </a:rPr>
                  <a:t>Secondary colors (use only when necessary)</a:t>
                </a:r>
                <a:endParaRPr b="0" lang="pt-BR" sz="980" spc="-1" strike="noStrike">
                  <a:latin typeface="Arial"/>
                </a:endParaRPr>
              </a:p>
            </p:txBody>
          </p:sp>
        </p:grpSp>
        <p:sp>
          <p:nvSpPr>
            <p:cNvPr id="131" name="CustomShape 16"/>
            <p:cNvSpPr/>
            <p:nvPr/>
          </p:nvSpPr>
          <p:spPr>
            <a:xfrm rot="5400000">
              <a:off x="12087000" y="3290760"/>
              <a:ext cx="852480" cy="283680"/>
            </a:xfrm>
            <a:prstGeom prst="rect">
              <a:avLst/>
            </a:prstGeom>
            <a:solidFill>
              <a:srgbClr val="00bcf2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0" bIns="0"/>
            <a:p>
              <a:pPr>
                <a:lnSpc>
                  <a:spcPct val="100000"/>
                </a:lnSpc>
              </a:pPr>
              <a:r>
                <a:rPr b="1" lang="pt-BR" sz="490" spc="-1" strike="noStrike">
                  <a:solidFill>
                    <a:srgbClr val="000000"/>
                  </a:solidFill>
                  <a:latin typeface="Segoe UI"/>
                  <a:ea typeface="Segoe UI"/>
                </a:rPr>
                <a:t>Cyan</a:t>
              </a:r>
              <a:endParaRPr b="0" lang="pt-BR" sz="49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pt-BR" sz="490" spc="-1" strike="noStrike">
                  <a:solidFill>
                    <a:srgbClr val="000000"/>
                  </a:solidFill>
                  <a:latin typeface="Segoe UI"/>
                  <a:ea typeface="Segoe UI"/>
                </a:rPr>
                <a:t>R:0 G:188 B:242</a:t>
              </a:r>
              <a:endParaRPr b="0" lang="pt-BR" sz="490" spc="-1" strike="noStrike">
                <a:latin typeface="Arial"/>
              </a:endParaRPr>
            </a:p>
          </p:txBody>
        </p:sp>
      </p:grpSp>
      <p:pic>
        <p:nvPicPr>
          <p:cNvPr id="132" name="Graphic 1" descr=""/>
          <p:cNvPicPr/>
          <p:nvPr/>
        </p:nvPicPr>
        <p:blipFill>
          <a:blip r:embed="rId2"/>
          <a:stretch/>
        </p:blipFill>
        <p:spPr>
          <a:xfrm>
            <a:off x="11520" y="0"/>
            <a:ext cx="12168720" cy="6857640"/>
          </a:xfrm>
          <a:prstGeom prst="rect">
            <a:avLst/>
          </a:prstGeom>
          <a:ln>
            <a:noFill/>
          </a:ln>
        </p:spPr>
      </p:pic>
      <p:sp>
        <p:nvSpPr>
          <p:cNvPr id="133" name="PlaceHolder 17"/>
          <p:cNvSpPr>
            <a:spLocks noGrp="1"/>
          </p:cNvSpPr>
          <p:nvPr>
            <p:ph type="title"/>
          </p:nvPr>
        </p:nvSpPr>
        <p:spPr>
          <a:xfrm>
            <a:off x="568080" y="2084040"/>
            <a:ext cx="11354400" cy="1328040"/>
          </a:xfrm>
          <a:prstGeom prst="rect">
            <a:avLst/>
          </a:prstGeom>
        </p:spPr>
        <p:txBody>
          <a:bodyPr lIns="146160" rIns="146160" tIns="91440" bIns="91440"/>
          <a:p>
            <a:pPr>
              <a:lnSpc>
                <a:spcPct val="90000"/>
              </a:lnSpc>
            </a:pPr>
            <a:r>
              <a:rPr b="0" lang="en-US" sz="7060" spc="-97" strike="noStrike">
                <a:solidFill>
                  <a:srgbClr val="ffffff"/>
                </a:solidFill>
                <a:latin typeface="Segoe UI Light"/>
              </a:rPr>
              <a:t>Section title</a:t>
            </a:r>
            <a:endParaRPr b="0" lang="en-US" sz="7060" spc="-1" strike="noStrike">
              <a:solidFill>
                <a:srgbClr val="ffffff"/>
              </a:solidFill>
              <a:latin typeface="Segoe UI"/>
            </a:endParaRPr>
          </a:p>
        </p:txBody>
      </p:sp>
      <p:pic>
        <p:nvPicPr>
          <p:cNvPr id="134" name="Picture 16" descr=""/>
          <p:cNvPicPr/>
          <p:nvPr/>
        </p:nvPicPr>
        <p:blipFill>
          <a:blip r:embed="rId3"/>
          <a:stretch/>
        </p:blipFill>
        <p:spPr>
          <a:xfrm>
            <a:off x="3009240" y="448560"/>
            <a:ext cx="9172440" cy="6620760"/>
          </a:xfrm>
          <a:prstGeom prst="rect">
            <a:avLst/>
          </a:prstGeom>
          <a:ln>
            <a:noFill/>
          </a:ln>
        </p:spPr>
      </p:pic>
      <p:sp>
        <p:nvSpPr>
          <p:cNvPr id="135" name="CustomShape 18"/>
          <p:cNvSpPr/>
          <p:nvPr/>
        </p:nvSpPr>
        <p:spPr>
          <a:xfrm>
            <a:off x="10792440" y="3506760"/>
            <a:ext cx="1872360" cy="7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146160" bIns="146160"/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pt-BR" sz="3600" spc="-1" strike="noStrike">
                <a:solidFill>
                  <a:srgbClr val="f2f2f2"/>
                </a:solidFill>
                <a:latin typeface="Segoe UI"/>
              </a:rPr>
              <a:t>.NET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36" name="PlaceHolder 1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920" spc="-1" strike="noStrike">
                <a:solidFill>
                  <a:srgbClr val="ffffff"/>
                </a:solidFill>
                <a:latin typeface="Segoe UI Light"/>
              </a:rPr>
              <a:t>Clique para editar o formato do texto da estrutura de tópicos</a:t>
            </a:r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960" spc="-1" strike="noStrike">
                <a:solidFill>
                  <a:srgbClr val="ffffff"/>
                </a:solidFill>
                <a:latin typeface="Segoe UI"/>
              </a:rPr>
              <a:t>2.º nível da estrutura de tópicos</a:t>
            </a:r>
            <a:endParaRPr b="0" lang="en-US" sz="1960" spc="-1" strike="noStrike">
              <a:solidFill>
                <a:srgbClr val="ffffff"/>
              </a:solidFill>
              <a:latin typeface="Segoe U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770" spc="-1" strike="noStrike">
                <a:solidFill>
                  <a:srgbClr val="ffffff"/>
                </a:solidFill>
                <a:latin typeface="Segoe UI"/>
              </a:rPr>
              <a:t>3.º nível da estrutura de tópicos</a:t>
            </a:r>
            <a:endParaRPr b="0" lang="en-US" sz="1770" spc="-1" strike="noStrike">
              <a:solidFill>
                <a:srgbClr val="ffffff"/>
              </a:solidFill>
              <a:latin typeface="Segoe U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770" spc="-1" strike="noStrike">
                <a:solidFill>
                  <a:srgbClr val="ffffff"/>
                </a:solidFill>
                <a:latin typeface="Segoe UI"/>
              </a:rPr>
              <a:t>4.º nível da estrutura de tópicos</a:t>
            </a:r>
            <a:endParaRPr b="0" lang="en-US" sz="1770" spc="-1" strike="noStrike">
              <a:solidFill>
                <a:srgbClr val="ffffff"/>
              </a:solidFill>
              <a:latin typeface="Segoe U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Segoe UI"/>
              </a:rPr>
              <a:t>5.º nível da estrutura de tópicos</a:t>
            </a:r>
            <a:endParaRPr b="0" lang="en-US" sz="2000" spc="-1" strike="noStrike">
              <a:solidFill>
                <a:srgbClr val="ffffff"/>
              </a:solidFill>
              <a:latin typeface="Segoe U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Segoe UI"/>
              </a:rPr>
              <a:t>6.º nível da estrutura de tópicos</a:t>
            </a:r>
            <a:endParaRPr b="0" lang="en-US" sz="2000" spc="-1" strike="noStrike">
              <a:solidFill>
                <a:srgbClr val="ffffff"/>
              </a:solidFill>
              <a:latin typeface="Segoe U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Segoe UI"/>
              </a:rPr>
              <a:t>7.º nível da estrutura de tópicos</a:t>
            </a:r>
            <a:endParaRPr b="0" lang="en-US" sz="2000" spc="-1" strike="noStrike">
              <a:solidFill>
                <a:srgbClr val="ffffff"/>
              </a:solidFill>
              <a:latin typeface="Segoe U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"/>
          <p:cNvGrpSpPr/>
          <p:nvPr/>
        </p:nvGrpSpPr>
        <p:grpSpPr>
          <a:xfrm>
            <a:off x="12371400" y="-360"/>
            <a:ext cx="934920" cy="5654160"/>
            <a:chOff x="12371400" y="-360"/>
            <a:chExt cx="934920" cy="5654160"/>
          </a:xfrm>
        </p:grpSpPr>
        <p:grpSp>
          <p:nvGrpSpPr>
            <p:cNvPr id="174" name="Group 2"/>
            <p:cNvGrpSpPr/>
            <p:nvPr/>
          </p:nvGrpSpPr>
          <p:grpSpPr>
            <a:xfrm>
              <a:off x="12371400" y="-360"/>
              <a:ext cx="934920" cy="5654160"/>
              <a:chOff x="12371400" y="-360"/>
              <a:chExt cx="934920" cy="5654160"/>
            </a:xfrm>
          </p:grpSpPr>
          <p:grpSp>
            <p:nvGrpSpPr>
              <p:cNvPr id="175" name="Group 3"/>
              <p:cNvGrpSpPr/>
              <p:nvPr/>
            </p:nvGrpSpPr>
            <p:grpSpPr>
              <a:xfrm>
                <a:off x="12371400" y="8280"/>
                <a:ext cx="616320" cy="2649600"/>
                <a:chOff x="12371400" y="8280"/>
                <a:chExt cx="616320" cy="2649600"/>
              </a:xfrm>
            </p:grpSpPr>
            <p:sp>
              <p:nvSpPr>
                <p:cNvPr id="176" name="CustomShape 4"/>
                <p:cNvSpPr/>
                <p:nvPr/>
              </p:nvSpPr>
              <p:spPr>
                <a:xfrm rot="5400000">
                  <a:off x="12419640" y="292320"/>
                  <a:ext cx="852480" cy="283680"/>
                </a:xfrm>
                <a:prstGeom prst="rect">
                  <a:avLst/>
                </a:prstGeom>
                <a:solidFill>
                  <a:srgbClr val="511c74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Blue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f8f8f8"/>
                      </a:solidFill>
                      <a:latin typeface="Segoe UI"/>
                      <a:ea typeface="Segoe UI"/>
                    </a:rPr>
                    <a:t>R:0 G:120 B:215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177" name="CustomShape 5"/>
                <p:cNvSpPr/>
                <p:nvPr/>
              </p:nvSpPr>
              <p:spPr>
                <a:xfrm rot="5400000">
                  <a:off x="12419640" y="2089800"/>
                  <a:ext cx="852480" cy="283680"/>
                </a:xfrm>
                <a:prstGeom prst="rect">
                  <a:avLst/>
                </a:prstGeom>
                <a:solidFill>
                  <a:srgbClr val="008272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000000"/>
                      </a:solidFill>
                      <a:latin typeface="Segoe UI"/>
                      <a:ea typeface="Segoe UI"/>
                    </a:rPr>
                    <a:t>Cyan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000000"/>
                      </a:solidFill>
                      <a:latin typeface="Segoe UI"/>
                      <a:ea typeface="Segoe UI"/>
                    </a:rPr>
                    <a:t>R:0 G:188 B:242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178" name="CustomShape 6"/>
                <p:cNvSpPr/>
                <p:nvPr/>
              </p:nvSpPr>
              <p:spPr>
                <a:xfrm rot="5400000">
                  <a:off x="12087000" y="292320"/>
                  <a:ext cx="852480" cy="283680"/>
                </a:xfrm>
                <a:prstGeom prst="rect">
                  <a:avLst/>
                </a:prstGeom>
                <a:solidFill>
                  <a:srgbClr val="d2d2d2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505050"/>
                      </a:solidFill>
                      <a:latin typeface="Segoe UI"/>
                      <a:ea typeface="Segoe UI"/>
                    </a:rPr>
                    <a:t>Light Gray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505050"/>
                      </a:solidFill>
                      <a:latin typeface="Segoe UI"/>
                      <a:ea typeface="Segoe UI"/>
                    </a:rPr>
                    <a:t>R:210 G:210 B:210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179" name="CustomShape 7"/>
                <p:cNvSpPr/>
                <p:nvPr/>
              </p:nvSpPr>
              <p:spPr>
                <a:xfrm rot="5400000">
                  <a:off x="12419640" y="1193400"/>
                  <a:ext cx="852480" cy="283680"/>
                </a:xfrm>
                <a:prstGeom prst="rect">
                  <a:avLst/>
                </a:prstGeom>
                <a:solidFill>
                  <a:srgbClr val="5c2d91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Purple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R:92 G:45 B:145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180" name="CustomShape 8"/>
                <p:cNvSpPr/>
                <p:nvPr/>
              </p:nvSpPr>
              <p:spPr>
                <a:xfrm rot="5400000">
                  <a:off x="12087000" y="2083320"/>
                  <a:ext cx="852480" cy="283680"/>
                </a:xfrm>
                <a:prstGeom prst="rect">
                  <a:avLst/>
                </a:prstGeom>
                <a:solidFill>
                  <a:srgbClr val="505050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Dark Gray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f8f8f8"/>
                      </a:solidFill>
                      <a:latin typeface="Segoe UI"/>
                      <a:ea typeface="Segoe UI"/>
                    </a:rPr>
                    <a:t>R:80 G:80 B:80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181" name="CustomShape 9"/>
                <p:cNvSpPr/>
                <p:nvPr/>
              </p:nvSpPr>
              <p:spPr>
                <a:xfrm rot="5400000">
                  <a:off x="12087000" y="1193400"/>
                  <a:ext cx="852480" cy="283680"/>
                </a:xfrm>
                <a:prstGeom prst="rect">
                  <a:avLst/>
                </a:prstGeom>
                <a:solidFill>
                  <a:srgbClr val="737373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Gray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f8f8f8"/>
                      </a:solidFill>
                      <a:latin typeface="Segoe UI"/>
                      <a:ea typeface="Segoe UI"/>
                    </a:rPr>
                    <a:t>R:115 G:115 B:115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</p:grpSp>
          <p:grpSp>
            <p:nvGrpSpPr>
              <p:cNvPr id="182" name="Group 10"/>
              <p:cNvGrpSpPr/>
              <p:nvPr/>
            </p:nvGrpSpPr>
            <p:grpSpPr>
              <a:xfrm>
                <a:off x="12371400" y="1805400"/>
                <a:ext cx="616320" cy="3848400"/>
                <a:chOff x="12371400" y="1805400"/>
                <a:chExt cx="616320" cy="3848400"/>
              </a:xfrm>
            </p:grpSpPr>
            <p:sp>
              <p:nvSpPr>
                <p:cNvPr id="183" name="CustomShape 11"/>
                <p:cNvSpPr/>
                <p:nvPr/>
              </p:nvSpPr>
              <p:spPr>
                <a:xfrm rot="5400000">
                  <a:off x="12087000" y="4189320"/>
                  <a:ext cx="852480" cy="283680"/>
                </a:xfrm>
                <a:prstGeom prst="rect">
                  <a:avLst/>
                </a:prstGeom>
                <a:solidFill>
                  <a:srgbClr val="ffb900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000000"/>
                      </a:solidFill>
                      <a:latin typeface="Segoe UI"/>
                      <a:ea typeface="Segoe UI"/>
                    </a:rPr>
                    <a:t>Yellow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000000"/>
                      </a:solidFill>
                      <a:latin typeface="Segoe UI"/>
                      <a:ea typeface="Segoe UI"/>
                    </a:rPr>
                    <a:t>R:255 G:185 B:0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184" name="CustomShape 12"/>
                <p:cNvSpPr/>
                <p:nvPr/>
              </p:nvSpPr>
              <p:spPr>
                <a:xfrm rot="5400000">
                  <a:off x="12087000" y="5085720"/>
                  <a:ext cx="852480" cy="283680"/>
                </a:xfrm>
                <a:prstGeom prst="rect">
                  <a:avLst/>
                </a:prstGeom>
                <a:solidFill>
                  <a:srgbClr val="d83b01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Orange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f8f8f8"/>
                      </a:solidFill>
                      <a:latin typeface="Segoe UI"/>
                      <a:ea typeface="Segoe UI"/>
                    </a:rPr>
                    <a:t>R:216 G:59 B:1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185" name="CustomShape 13"/>
                <p:cNvSpPr/>
                <p:nvPr/>
              </p:nvSpPr>
              <p:spPr>
                <a:xfrm rot="5400000">
                  <a:off x="12419640" y="2089800"/>
                  <a:ext cx="852480" cy="283680"/>
                </a:xfrm>
                <a:prstGeom prst="rect">
                  <a:avLst/>
                </a:prstGeom>
                <a:solidFill>
                  <a:srgbClr val="008272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Teal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f8f8f8"/>
                      </a:solidFill>
                      <a:latin typeface="Segoe UI"/>
                      <a:ea typeface="Segoe UI"/>
                    </a:rPr>
                    <a:t>R:0 G:130 B:114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</p:grpSp>
          <p:sp>
            <p:nvSpPr>
              <p:cNvPr id="186" name="CustomShape 14"/>
              <p:cNvSpPr/>
              <p:nvPr/>
            </p:nvSpPr>
            <p:spPr>
              <a:xfrm rot="5400000">
                <a:off x="12734280" y="253800"/>
                <a:ext cx="826560" cy="317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182880" tIns="91440" bIns="91440"/>
              <a:p>
                <a:pPr>
                  <a:lnSpc>
                    <a:spcPct val="90000"/>
                  </a:lnSpc>
                  <a:spcAft>
                    <a:spcPts val="587"/>
                  </a:spcAft>
                </a:pPr>
                <a:r>
                  <a:rPr b="0" lang="pt-BR" sz="980" spc="-1" strike="noStrike">
                    <a:solidFill>
                      <a:srgbClr val="505050"/>
                    </a:solidFill>
                    <a:latin typeface="Segoe UI"/>
                  </a:rPr>
                  <a:t>Main colors</a:t>
                </a:r>
                <a:endParaRPr b="0" lang="pt-BR" sz="980" spc="-1" strike="noStrike">
                  <a:latin typeface="Arial"/>
                </a:endParaRPr>
              </a:p>
            </p:txBody>
          </p:sp>
          <p:sp>
            <p:nvSpPr>
              <p:cNvPr id="187" name="CustomShape 15"/>
              <p:cNvSpPr/>
              <p:nvPr/>
            </p:nvSpPr>
            <p:spPr>
              <a:xfrm rot="5400000">
                <a:off x="11520000" y="4147200"/>
                <a:ext cx="2589840" cy="317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182880" tIns="91440" bIns="91440"/>
              <a:p>
                <a:pPr>
                  <a:lnSpc>
                    <a:spcPct val="90000"/>
                  </a:lnSpc>
                  <a:spcAft>
                    <a:spcPts val="587"/>
                  </a:spcAft>
                </a:pPr>
                <a:r>
                  <a:rPr b="0" lang="pt-BR" sz="980" spc="-1" strike="noStrike">
                    <a:solidFill>
                      <a:srgbClr val="505050"/>
                    </a:solidFill>
                    <a:latin typeface="Segoe UI"/>
                  </a:rPr>
                  <a:t>Secondary colors (use only when necessary)</a:t>
                </a:r>
                <a:endParaRPr b="0" lang="pt-BR" sz="980" spc="-1" strike="noStrike">
                  <a:latin typeface="Arial"/>
                </a:endParaRPr>
              </a:p>
            </p:txBody>
          </p:sp>
        </p:grpSp>
        <p:sp>
          <p:nvSpPr>
            <p:cNvPr id="188" name="CustomShape 16"/>
            <p:cNvSpPr/>
            <p:nvPr/>
          </p:nvSpPr>
          <p:spPr>
            <a:xfrm rot="5400000">
              <a:off x="12087000" y="3290760"/>
              <a:ext cx="852480" cy="283680"/>
            </a:xfrm>
            <a:prstGeom prst="rect">
              <a:avLst/>
            </a:prstGeom>
            <a:solidFill>
              <a:srgbClr val="00bcf2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0" bIns="0"/>
            <a:p>
              <a:pPr>
                <a:lnSpc>
                  <a:spcPct val="100000"/>
                </a:lnSpc>
              </a:pPr>
              <a:r>
                <a:rPr b="1" lang="pt-BR" sz="490" spc="-1" strike="noStrike">
                  <a:solidFill>
                    <a:srgbClr val="000000"/>
                  </a:solidFill>
                  <a:latin typeface="Segoe UI"/>
                  <a:ea typeface="Segoe UI"/>
                </a:rPr>
                <a:t>Cyan</a:t>
              </a:r>
              <a:endParaRPr b="0" lang="pt-BR" sz="49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pt-BR" sz="490" spc="-1" strike="noStrike">
                  <a:solidFill>
                    <a:srgbClr val="000000"/>
                  </a:solidFill>
                  <a:latin typeface="Segoe UI"/>
                  <a:ea typeface="Segoe UI"/>
                </a:rPr>
                <a:t>R:0 G:188 B:242</a:t>
              </a:r>
              <a:endParaRPr b="0" lang="pt-BR" sz="490" spc="-1" strike="noStrike">
                <a:latin typeface="Arial"/>
              </a:endParaRPr>
            </a:p>
          </p:txBody>
        </p:sp>
      </p:grpSp>
      <p:sp>
        <p:nvSpPr>
          <p:cNvPr id="189" name="PlaceHolder 17"/>
          <p:cNvSpPr>
            <a:spLocks noGrp="1"/>
          </p:cNvSpPr>
          <p:nvPr>
            <p:ph type="body"/>
          </p:nvPr>
        </p:nvSpPr>
        <p:spPr>
          <a:xfrm>
            <a:off x="269280" y="1189080"/>
            <a:ext cx="11653200" cy="4160520"/>
          </a:xfrm>
          <a:prstGeom prst="rect">
            <a:avLst/>
          </a:prstGeom>
        </p:spPr>
        <p:txBody>
          <a:bodyPr lIns="146160" rIns="146160" tIns="91440" bIns="91440"/>
          <a:p>
            <a:pPr marL="432000" indent="-324000">
              <a:lnSpc>
                <a:spcPct val="90000"/>
              </a:lnSpc>
              <a:spcBef>
                <a:spcPts val="7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920" spc="-1" strike="noStrike">
                <a:solidFill>
                  <a:srgbClr val="505050"/>
                </a:solidFill>
                <a:latin typeface="Segoe UI Light"/>
              </a:rPr>
              <a:t>Edit Master text styles</a:t>
            </a:r>
            <a:endParaRPr b="0" lang="en-US" sz="3920" spc="-1" strike="noStrike">
              <a:solidFill>
                <a:srgbClr val="505050"/>
              </a:solidFill>
              <a:latin typeface="Segoe UI Light"/>
            </a:endParaRPr>
          </a:p>
          <a:p>
            <a:pPr lvl="1" marL="864000" indent="-324000">
              <a:lnSpc>
                <a:spcPct val="90000"/>
              </a:lnSpc>
              <a:spcBef>
                <a:spcPts val="47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60" spc="-1" strike="noStrike">
                <a:solidFill>
                  <a:srgbClr val="505050"/>
                </a:solidFill>
                <a:latin typeface="Segoe UI"/>
              </a:rPr>
              <a:t>Second level</a:t>
            </a:r>
            <a:endParaRPr b="0" lang="en-US" sz="2360" spc="-1" strike="noStrike">
              <a:solidFill>
                <a:srgbClr val="505050"/>
              </a:solidFill>
              <a:latin typeface="Segoe UI"/>
            </a:endParaRPr>
          </a:p>
          <a:p>
            <a:pPr lvl="2" marL="1296000" indent="-288000">
              <a:lnSpc>
                <a:spcPct val="90000"/>
              </a:lnSpc>
              <a:spcBef>
                <a:spcPts val="39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60" spc="-1" strike="noStrike">
                <a:solidFill>
                  <a:srgbClr val="505050"/>
                </a:solidFill>
                <a:latin typeface="Segoe UI"/>
              </a:rPr>
              <a:t>Third level</a:t>
            </a:r>
            <a:endParaRPr b="0" lang="en-US" sz="1960" spc="-1" strike="noStrike">
              <a:solidFill>
                <a:srgbClr val="505050"/>
              </a:solidFill>
              <a:latin typeface="Segoe UI"/>
            </a:endParaRPr>
          </a:p>
          <a:p>
            <a:pPr lvl="3" marL="1728000" indent="-2160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70" spc="-1" strike="noStrike">
                <a:solidFill>
                  <a:srgbClr val="505050"/>
                </a:solidFill>
                <a:latin typeface="Segoe UI"/>
              </a:rPr>
              <a:t>Fourth level</a:t>
            </a:r>
            <a:endParaRPr b="0" lang="en-US" sz="1770" spc="-1" strike="noStrike">
              <a:solidFill>
                <a:srgbClr val="505050"/>
              </a:solidFill>
              <a:latin typeface="Segoe UI"/>
            </a:endParaRPr>
          </a:p>
          <a:p>
            <a:pPr lvl="4" marL="2160000" indent="-2160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70" spc="-1" strike="noStrike">
                <a:solidFill>
                  <a:srgbClr val="505050"/>
                </a:solidFill>
                <a:latin typeface="Segoe UI"/>
              </a:rPr>
              <a:t>Fifth level</a:t>
            </a:r>
            <a:endParaRPr b="0" lang="en-US" sz="1770" spc="-1" strike="noStrike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190" name="PlaceHolder 18"/>
          <p:cNvSpPr>
            <a:spLocks noGrp="1"/>
          </p:cNvSpPr>
          <p:nvPr>
            <p:ph type="title"/>
          </p:nvPr>
        </p:nvSpPr>
        <p:spPr>
          <a:xfrm>
            <a:off x="269280" y="289440"/>
            <a:ext cx="11655360" cy="899280"/>
          </a:xfrm>
          <a:prstGeom prst="rect">
            <a:avLst/>
          </a:prstGeom>
        </p:spPr>
        <p:txBody>
          <a:bodyPr lIns="146160" rIns="146160" tIns="91440" bIns="91440"/>
          <a:p>
            <a:pPr>
              <a:lnSpc>
                <a:spcPct val="90000"/>
              </a:lnSpc>
            </a:pPr>
            <a:r>
              <a:rPr b="0" lang="en-US" sz="4710" spc="-97" strike="noStrike">
                <a:solidFill>
                  <a:srgbClr val="505050"/>
                </a:solidFill>
                <a:latin typeface="Segoe UI Light"/>
              </a:rPr>
              <a:t>Click to edit Master title style</a:t>
            </a:r>
            <a:endParaRPr b="0" lang="en-US" sz="4710" spc="-1" strike="noStrike">
              <a:solidFill>
                <a:srgbClr val="505050"/>
              </a:solidFill>
              <a:latin typeface="Segoe U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14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1"/>
          <p:cNvGrpSpPr/>
          <p:nvPr/>
        </p:nvGrpSpPr>
        <p:grpSpPr>
          <a:xfrm>
            <a:off x="12371400" y="-360"/>
            <a:ext cx="934920" cy="5654160"/>
            <a:chOff x="12371400" y="-360"/>
            <a:chExt cx="934920" cy="5654160"/>
          </a:xfrm>
        </p:grpSpPr>
        <p:grpSp>
          <p:nvGrpSpPr>
            <p:cNvPr id="228" name="Group 2"/>
            <p:cNvGrpSpPr/>
            <p:nvPr/>
          </p:nvGrpSpPr>
          <p:grpSpPr>
            <a:xfrm>
              <a:off x="12371400" y="-360"/>
              <a:ext cx="934920" cy="5654160"/>
              <a:chOff x="12371400" y="-360"/>
              <a:chExt cx="934920" cy="5654160"/>
            </a:xfrm>
          </p:grpSpPr>
          <p:grpSp>
            <p:nvGrpSpPr>
              <p:cNvPr id="229" name="Group 3"/>
              <p:cNvGrpSpPr/>
              <p:nvPr/>
            </p:nvGrpSpPr>
            <p:grpSpPr>
              <a:xfrm>
                <a:off x="12371400" y="8280"/>
                <a:ext cx="616320" cy="2649600"/>
                <a:chOff x="12371400" y="8280"/>
                <a:chExt cx="616320" cy="2649600"/>
              </a:xfrm>
            </p:grpSpPr>
            <p:sp>
              <p:nvSpPr>
                <p:cNvPr id="230" name="CustomShape 4"/>
                <p:cNvSpPr/>
                <p:nvPr/>
              </p:nvSpPr>
              <p:spPr>
                <a:xfrm rot="5400000">
                  <a:off x="12419640" y="292320"/>
                  <a:ext cx="852480" cy="283680"/>
                </a:xfrm>
                <a:prstGeom prst="rect">
                  <a:avLst/>
                </a:prstGeom>
                <a:solidFill>
                  <a:srgbClr val="511c74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Blue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f8f8f8"/>
                      </a:solidFill>
                      <a:latin typeface="Segoe UI"/>
                      <a:ea typeface="Segoe UI"/>
                    </a:rPr>
                    <a:t>R:0 G:120 B:215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231" name="CustomShape 5"/>
                <p:cNvSpPr/>
                <p:nvPr/>
              </p:nvSpPr>
              <p:spPr>
                <a:xfrm rot="5400000">
                  <a:off x="12419640" y="2089800"/>
                  <a:ext cx="852480" cy="283680"/>
                </a:xfrm>
                <a:prstGeom prst="rect">
                  <a:avLst/>
                </a:prstGeom>
                <a:solidFill>
                  <a:srgbClr val="008272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000000"/>
                      </a:solidFill>
                      <a:latin typeface="Segoe UI"/>
                      <a:ea typeface="Segoe UI"/>
                    </a:rPr>
                    <a:t>Cyan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000000"/>
                      </a:solidFill>
                      <a:latin typeface="Segoe UI"/>
                      <a:ea typeface="Segoe UI"/>
                    </a:rPr>
                    <a:t>R:0 G:188 B:242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232" name="CustomShape 6"/>
                <p:cNvSpPr/>
                <p:nvPr/>
              </p:nvSpPr>
              <p:spPr>
                <a:xfrm rot="5400000">
                  <a:off x="12087000" y="292320"/>
                  <a:ext cx="852480" cy="283680"/>
                </a:xfrm>
                <a:prstGeom prst="rect">
                  <a:avLst/>
                </a:prstGeom>
                <a:solidFill>
                  <a:srgbClr val="d2d2d2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505050"/>
                      </a:solidFill>
                      <a:latin typeface="Segoe UI"/>
                      <a:ea typeface="Segoe UI"/>
                    </a:rPr>
                    <a:t>Light Gray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505050"/>
                      </a:solidFill>
                      <a:latin typeface="Segoe UI"/>
                      <a:ea typeface="Segoe UI"/>
                    </a:rPr>
                    <a:t>R:210 G:210 B:210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233" name="CustomShape 7"/>
                <p:cNvSpPr/>
                <p:nvPr/>
              </p:nvSpPr>
              <p:spPr>
                <a:xfrm rot="5400000">
                  <a:off x="12419640" y="1193400"/>
                  <a:ext cx="852480" cy="283680"/>
                </a:xfrm>
                <a:prstGeom prst="rect">
                  <a:avLst/>
                </a:prstGeom>
                <a:solidFill>
                  <a:srgbClr val="5c2d91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Purple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R:92 G:45 B:145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234" name="CustomShape 8"/>
                <p:cNvSpPr/>
                <p:nvPr/>
              </p:nvSpPr>
              <p:spPr>
                <a:xfrm rot="5400000">
                  <a:off x="12087000" y="2083320"/>
                  <a:ext cx="852480" cy="283680"/>
                </a:xfrm>
                <a:prstGeom prst="rect">
                  <a:avLst/>
                </a:prstGeom>
                <a:solidFill>
                  <a:srgbClr val="505050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Dark Gray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f8f8f8"/>
                      </a:solidFill>
                      <a:latin typeface="Segoe UI"/>
                      <a:ea typeface="Segoe UI"/>
                    </a:rPr>
                    <a:t>R:80 G:80 B:80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235" name="CustomShape 9"/>
                <p:cNvSpPr/>
                <p:nvPr/>
              </p:nvSpPr>
              <p:spPr>
                <a:xfrm rot="5400000">
                  <a:off x="12087000" y="1193400"/>
                  <a:ext cx="852480" cy="283680"/>
                </a:xfrm>
                <a:prstGeom prst="rect">
                  <a:avLst/>
                </a:prstGeom>
                <a:solidFill>
                  <a:srgbClr val="737373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Gray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f8f8f8"/>
                      </a:solidFill>
                      <a:latin typeface="Segoe UI"/>
                      <a:ea typeface="Segoe UI"/>
                    </a:rPr>
                    <a:t>R:115 G:115 B:115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</p:grpSp>
          <p:grpSp>
            <p:nvGrpSpPr>
              <p:cNvPr id="236" name="Group 10"/>
              <p:cNvGrpSpPr/>
              <p:nvPr/>
            </p:nvGrpSpPr>
            <p:grpSpPr>
              <a:xfrm>
                <a:off x="12371400" y="1805400"/>
                <a:ext cx="616320" cy="3848400"/>
                <a:chOff x="12371400" y="1805400"/>
                <a:chExt cx="616320" cy="3848400"/>
              </a:xfrm>
            </p:grpSpPr>
            <p:sp>
              <p:nvSpPr>
                <p:cNvPr id="237" name="CustomShape 11"/>
                <p:cNvSpPr/>
                <p:nvPr/>
              </p:nvSpPr>
              <p:spPr>
                <a:xfrm rot="5400000">
                  <a:off x="12087000" y="4189320"/>
                  <a:ext cx="852480" cy="283680"/>
                </a:xfrm>
                <a:prstGeom prst="rect">
                  <a:avLst/>
                </a:prstGeom>
                <a:solidFill>
                  <a:srgbClr val="ffb900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000000"/>
                      </a:solidFill>
                      <a:latin typeface="Segoe UI"/>
                      <a:ea typeface="Segoe UI"/>
                    </a:rPr>
                    <a:t>Yellow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000000"/>
                      </a:solidFill>
                      <a:latin typeface="Segoe UI"/>
                      <a:ea typeface="Segoe UI"/>
                    </a:rPr>
                    <a:t>R:255 G:185 B:0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238" name="CustomShape 12"/>
                <p:cNvSpPr/>
                <p:nvPr/>
              </p:nvSpPr>
              <p:spPr>
                <a:xfrm rot="5400000">
                  <a:off x="12087000" y="5085720"/>
                  <a:ext cx="852480" cy="283680"/>
                </a:xfrm>
                <a:prstGeom prst="rect">
                  <a:avLst/>
                </a:prstGeom>
                <a:solidFill>
                  <a:srgbClr val="d83b01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Orange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f8f8f8"/>
                      </a:solidFill>
                      <a:latin typeface="Segoe UI"/>
                      <a:ea typeface="Segoe UI"/>
                    </a:rPr>
                    <a:t>R:216 G:59 B:1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  <p:sp>
              <p:nvSpPr>
                <p:cNvPr id="239" name="CustomShape 13"/>
                <p:cNvSpPr/>
                <p:nvPr/>
              </p:nvSpPr>
              <p:spPr>
                <a:xfrm rot="5400000">
                  <a:off x="12419640" y="2089800"/>
                  <a:ext cx="852480" cy="283680"/>
                </a:xfrm>
                <a:prstGeom prst="rect">
                  <a:avLst/>
                </a:prstGeom>
                <a:solidFill>
                  <a:srgbClr val="008272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45720" rIns="0" bIns="0"/>
                <a:p>
                  <a:pPr>
                    <a:lnSpc>
                      <a:spcPct val="100000"/>
                    </a:lnSpc>
                  </a:pPr>
                  <a:r>
                    <a:rPr b="1" lang="pt-BR" sz="490" spc="-1" strike="noStrike">
                      <a:solidFill>
                        <a:srgbClr val="ffffff"/>
                      </a:solidFill>
                      <a:latin typeface="Segoe UI"/>
                      <a:ea typeface="Segoe UI"/>
                    </a:rPr>
                    <a:t>Teal</a:t>
                  </a:r>
                  <a:endParaRPr b="0" lang="pt-BR" sz="49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pt-BR" sz="490" spc="-1" strike="noStrike">
                      <a:solidFill>
                        <a:srgbClr val="f8f8f8"/>
                      </a:solidFill>
                      <a:latin typeface="Segoe UI"/>
                      <a:ea typeface="Segoe UI"/>
                    </a:rPr>
                    <a:t>R:0 G:130 B:114</a:t>
                  </a:r>
                  <a:endParaRPr b="0" lang="pt-BR" sz="490" spc="-1" strike="noStrike">
                    <a:latin typeface="Arial"/>
                  </a:endParaRPr>
                </a:p>
              </p:txBody>
            </p:sp>
          </p:grpSp>
          <p:sp>
            <p:nvSpPr>
              <p:cNvPr id="240" name="CustomShape 14"/>
              <p:cNvSpPr/>
              <p:nvPr/>
            </p:nvSpPr>
            <p:spPr>
              <a:xfrm rot="5400000">
                <a:off x="12734280" y="253800"/>
                <a:ext cx="826560" cy="317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182880" tIns="91440" bIns="91440"/>
              <a:p>
                <a:pPr>
                  <a:lnSpc>
                    <a:spcPct val="90000"/>
                  </a:lnSpc>
                  <a:spcAft>
                    <a:spcPts val="587"/>
                  </a:spcAft>
                </a:pPr>
                <a:r>
                  <a:rPr b="0" lang="pt-BR" sz="980" spc="-1" strike="noStrike">
                    <a:solidFill>
                      <a:srgbClr val="ffffff"/>
                    </a:solidFill>
                    <a:latin typeface="Segoe UI"/>
                  </a:rPr>
                  <a:t>Main colors</a:t>
                </a:r>
                <a:endParaRPr b="0" lang="pt-BR" sz="980" spc="-1" strike="noStrike">
                  <a:latin typeface="Arial"/>
                </a:endParaRPr>
              </a:p>
            </p:txBody>
          </p:sp>
          <p:sp>
            <p:nvSpPr>
              <p:cNvPr id="241" name="CustomShape 15"/>
              <p:cNvSpPr/>
              <p:nvPr/>
            </p:nvSpPr>
            <p:spPr>
              <a:xfrm rot="5400000">
                <a:off x="11520000" y="4147200"/>
                <a:ext cx="2589840" cy="317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182880" tIns="91440" bIns="91440"/>
              <a:p>
                <a:pPr>
                  <a:lnSpc>
                    <a:spcPct val="90000"/>
                  </a:lnSpc>
                  <a:spcAft>
                    <a:spcPts val="587"/>
                  </a:spcAft>
                </a:pPr>
                <a:r>
                  <a:rPr b="0" lang="pt-BR" sz="980" spc="-1" strike="noStrike">
                    <a:solidFill>
                      <a:srgbClr val="ffffff"/>
                    </a:solidFill>
                    <a:latin typeface="Segoe UI"/>
                  </a:rPr>
                  <a:t>Secondary colors (use only when necessary)</a:t>
                </a:r>
                <a:endParaRPr b="0" lang="pt-BR" sz="980" spc="-1" strike="noStrike">
                  <a:latin typeface="Arial"/>
                </a:endParaRPr>
              </a:p>
            </p:txBody>
          </p:sp>
        </p:grpSp>
        <p:sp>
          <p:nvSpPr>
            <p:cNvPr id="242" name="CustomShape 16"/>
            <p:cNvSpPr/>
            <p:nvPr/>
          </p:nvSpPr>
          <p:spPr>
            <a:xfrm rot="5400000">
              <a:off x="12087000" y="3290760"/>
              <a:ext cx="852480" cy="283680"/>
            </a:xfrm>
            <a:prstGeom prst="rect">
              <a:avLst/>
            </a:prstGeom>
            <a:solidFill>
              <a:srgbClr val="00bcf2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0" bIns="0"/>
            <a:p>
              <a:pPr>
                <a:lnSpc>
                  <a:spcPct val="100000"/>
                </a:lnSpc>
              </a:pPr>
              <a:r>
                <a:rPr b="1" lang="pt-BR" sz="490" spc="-1" strike="noStrike">
                  <a:solidFill>
                    <a:srgbClr val="000000"/>
                  </a:solidFill>
                  <a:latin typeface="Segoe UI"/>
                  <a:ea typeface="Segoe UI"/>
                </a:rPr>
                <a:t>Cyan</a:t>
              </a:r>
              <a:endParaRPr b="0" lang="pt-BR" sz="49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pt-BR" sz="490" spc="-1" strike="noStrike">
                  <a:solidFill>
                    <a:srgbClr val="000000"/>
                  </a:solidFill>
                  <a:latin typeface="Segoe UI"/>
                  <a:ea typeface="Segoe UI"/>
                </a:rPr>
                <a:t>R:0 G:188 B:242</a:t>
              </a:r>
              <a:endParaRPr b="0" lang="pt-BR" sz="490" spc="-1" strike="noStrike">
                <a:latin typeface="Arial"/>
              </a:endParaRPr>
            </a:p>
          </p:txBody>
        </p:sp>
      </p:grpSp>
      <p:sp>
        <p:nvSpPr>
          <p:cNvPr id="243" name="PlaceHolder 17"/>
          <p:cNvSpPr>
            <a:spLocks noGrp="1"/>
          </p:cNvSpPr>
          <p:nvPr>
            <p:ph type="title"/>
          </p:nvPr>
        </p:nvSpPr>
        <p:spPr>
          <a:xfrm>
            <a:off x="1285560" y="2881440"/>
            <a:ext cx="10010160" cy="1328040"/>
          </a:xfrm>
          <a:prstGeom prst="rect">
            <a:avLst/>
          </a:prstGeom>
        </p:spPr>
        <p:txBody>
          <a:bodyPr lIns="146160" rIns="146160" tIns="91440" bIns="91440"/>
          <a:p>
            <a:pPr>
              <a:lnSpc>
                <a:spcPct val="90000"/>
              </a:lnSpc>
            </a:pPr>
            <a:r>
              <a:rPr b="0" lang="en-US" sz="6000" spc="-97" strike="noStrike">
                <a:solidFill>
                  <a:srgbClr val="ffffff"/>
                </a:solidFill>
                <a:latin typeface="Segoe UI Light"/>
              </a:rPr>
              <a:t>Demo</a:t>
            </a:r>
            <a:endParaRPr b="0" lang="en-US" sz="60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4" name="CustomShape 18"/>
          <p:cNvSpPr/>
          <p:nvPr/>
        </p:nvSpPr>
        <p:spPr>
          <a:xfrm>
            <a:off x="880920" y="1070640"/>
            <a:ext cx="10414800" cy="4638600"/>
          </a:xfrm>
          <a:prstGeom prst="rect">
            <a:avLst/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5" name="Group 19"/>
          <p:cNvGrpSpPr/>
          <p:nvPr/>
        </p:nvGrpSpPr>
        <p:grpSpPr>
          <a:xfrm>
            <a:off x="2112840" y="118440"/>
            <a:ext cx="9645840" cy="6620760"/>
            <a:chOff x="2112840" y="118440"/>
            <a:chExt cx="9645840" cy="6620760"/>
          </a:xfrm>
        </p:grpSpPr>
        <p:pic>
          <p:nvPicPr>
            <p:cNvPr id="246" name="Picture 7" descr=""/>
            <p:cNvPicPr/>
            <p:nvPr/>
          </p:nvPicPr>
          <p:blipFill>
            <a:blip r:embed="rId2"/>
            <a:stretch/>
          </p:blipFill>
          <p:spPr>
            <a:xfrm>
              <a:off x="2112840" y="118440"/>
              <a:ext cx="9172440" cy="6620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7" name="CustomShape 20"/>
            <p:cNvSpPr/>
            <p:nvPr/>
          </p:nvSpPr>
          <p:spPr>
            <a:xfrm>
              <a:off x="9886320" y="3176640"/>
              <a:ext cx="1872360" cy="78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46160" bIns="146160"/>
            <a:p>
              <a:pPr>
                <a:lnSpc>
                  <a:spcPct val="90000"/>
                </a:lnSpc>
                <a:spcAft>
                  <a:spcPts val="601"/>
                </a:spcAft>
              </a:pPr>
              <a:r>
                <a:rPr b="0" lang="pt-BR" sz="3600" spc="-1" strike="noStrike">
                  <a:solidFill>
                    <a:srgbClr val="f2f2f2"/>
                  </a:solidFill>
                  <a:latin typeface="Segoe UI"/>
                </a:rPr>
                <a:t>.NET</a:t>
              </a:r>
              <a:endParaRPr b="0" lang="pt-BR" sz="3600" spc="-1" strike="noStrike">
                <a:latin typeface="Arial"/>
              </a:endParaRPr>
            </a:p>
          </p:txBody>
        </p:sp>
      </p:grpSp>
      <p:pic>
        <p:nvPicPr>
          <p:cNvPr id="248" name="Graphic 2" descr=""/>
          <p:cNvPicPr/>
          <p:nvPr/>
        </p:nvPicPr>
        <p:blipFill>
          <a:blip r:embed="rId3"/>
          <a:stretch/>
        </p:blipFill>
        <p:spPr>
          <a:xfrm>
            <a:off x="11520" y="0"/>
            <a:ext cx="12168720" cy="6857640"/>
          </a:xfrm>
          <a:prstGeom prst="rect">
            <a:avLst/>
          </a:prstGeom>
          <a:ln>
            <a:noFill/>
          </a:ln>
        </p:spPr>
      </p:pic>
      <p:sp>
        <p:nvSpPr>
          <p:cNvPr id="249" name="PlaceHolder 2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920" spc="-1" strike="noStrike">
                <a:solidFill>
                  <a:srgbClr val="ffffff"/>
                </a:solidFill>
                <a:latin typeface="Segoe UI Light"/>
              </a:rPr>
              <a:t>Clique para editar o formato do texto da estrutura de tópicos</a:t>
            </a:r>
            <a:endParaRPr b="0" lang="en-US" sz="3920" spc="-1" strike="noStrike">
              <a:solidFill>
                <a:srgbClr val="ffffff"/>
              </a:solidFill>
              <a:latin typeface="Segoe UI Light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960" spc="-1" strike="noStrike">
                <a:solidFill>
                  <a:srgbClr val="ffffff"/>
                </a:solidFill>
                <a:latin typeface="Segoe UI"/>
              </a:rPr>
              <a:t>2.º nível da estrutura de tópicos</a:t>
            </a:r>
            <a:endParaRPr b="0" lang="en-US" sz="1960" spc="-1" strike="noStrike">
              <a:solidFill>
                <a:srgbClr val="ffffff"/>
              </a:solidFill>
              <a:latin typeface="Segoe U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770" spc="-1" strike="noStrike">
                <a:solidFill>
                  <a:srgbClr val="ffffff"/>
                </a:solidFill>
                <a:latin typeface="Segoe UI"/>
              </a:rPr>
              <a:t>3.º nível da estrutura de tópicos</a:t>
            </a:r>
            <a:endParaRPr b="0" lang="en-US" sz="1770" spc="-1" strike="noStrike">
              <a:solidFill>
                <a:srgbClr val="ffffff"/>
              </a:solidFill>
              <a:latin typeface="Segoe U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770" spc="-1" strike="noStrike">
                <a:solidFill>
                  <a:srgbClr val="ffffff"/>
                </a:solidFill>
                <a:latin typeface="Segoe UI"/>
              </a:rPr>
              <a:t>4.º nível da estrutura de tópicos</a:t>
            </a:r>
            <a:endParaRPr b="0" lang="en-US" sz="1770" spc="-1" strike="noStrike">
              <a:solidFill>
                <a:srgbClr val="ffffff"/>
              </a:solidFill>
              <a:latin typeface="Segoe U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Segoe UI"/>
              </a:rPr>
              <a:t>5.º nível da estrutura de tópicos</a:t>
            </a:r>
            <a:endParaRPr b="0" lang="en-US" sz="2000" spc="-1" strike="noStrike">
              <a:solidFill>
                <a:srgbClr val="ffffff"/>
              </a:solidFill>
              <a:latin typeface="Segoe U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Segoe UI"/>
              </a:rPr>
              <a:t>6.º nível da estrutura de tópicos</a:t>
            </a:r>
            <a:endParaRPr b="0" lang="en-US" sz="2000" spc="-1" strike="noStrike">
              <a:solidFill>
                <a:srgbClr val="ffffff"/>
              </a:solidFill>
              <a:latin typeface="Segoe U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Segoe UI"/>
              </a:rPr>
              <a:t>7.º nível da estrutura de tópicos</a:t>
            </a:r>
            <a:endParaRPr b="0" lang="en-US" sz="2000" spc="-1" strike="noStrike">
              <a:solidFill>
                <a:srgbClr val="ffffff"/>
              </a:solidFill>
              <a:latin typeface="Segoe U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aka.ms/new-csharp" TargetMode="Externa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543240" y="1925640"/>
            <a:ext cx="11062440" cy="1792800"/>
          </a:xfrm>
          <a:prstGeom prst="rect">
            <a:avLst/>
          </a:prstGeom>
          <a:noFill/>
          <a:ln>
            <a:noFill/>
          </a:ln>
        </p:spPr>
        <p:txBody>
          <a:bodyPr lIns="146160" rIns="146160" tIns="91440" bIns="91440"/>
          <a:p>
            <a:pPr>
              <a:lnSpc>
                <a:spcPct val="90000"/>
              </a:lnSpc>
            </a:pPr>
            <a:r>
              <a:rPr b="0" lang="en-US" sz="5300" spc="-97" strike="noStrike">
                <a:solidFill>
                  <a:srgbClr val="f2f2f2"/>
                </a:solidFill>
                <a:latin typeface="Segoe UI Light"/>
              </a:rPr>
              <a:t>What’s new in C# 8:</a:t>
            </a:r>
            <a:br/>
            <a:r>
              <a:rPr b="0" lang="en-US" sz="5300" spc="-97" strike="noStrike">
                <a:solidFill>
                  <a:srgbClr val="f2f2f2"/>
                </a:solidFill>
                <a:latin typeface="Segoe UI Light"/>
              </a:rPr>
              <a:t>More Modern, More Productive</a:t>
            </a:r>
            <a:endParaRPr b="0" lang="en-US" sz="5300" spc="-1" strike="noStrike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543240" y="3730320"/>
            <a:ext cx="9860400" cy="1165680"/>
          </a:xfrm>
          <a:prstGeom prst="rect">
            <a:avLst/>
          </a:prstGeom>
          <a:noFill/>
          <a:ln>
            <a:noFill/>
          </a:ln>
        </p:spPr>
        <p:txBody>
          <a:bodyPr lIns="146160" rIns="146160" tIns="109800" bIns="109800"/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egoe UI Light"/>
              </a:rPr>
              <a:t>Daniel Martins</a:t>
            </a:r>
            <a:br/>
            <a:r>
              <a:rPr b="0" lang="en-US" sz="2400" spc="-1" strike="noStrike">
                <a:solidFill>
                  <a:srgbClr val="ffffff"/>
                </a:solidFill>
                <a:latin typeface="Segoe UI Light"/>
              </a:rPr>
              <a:t>@xitaocrazy</a:t>
            </a:r>
            <a:endParaRPr b="0" lang="en-US" sz="2400" spc="-1" strike="noStrike">
              <a:solidFill>
                <a:srgbClr val="ffffff"/>
              </a:solidFill>
              <a:latin typeface="Segoe UI Light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egoe UI Light"/>
              </a:rPr>
              <a:t>linkedin.com/in/daniel-de-souza-martins</a:t>
            </a:r>
            <a:endParaRPr b="0" lang="en-US" sz="2400" spc="-1" strike="noStrike">
              <a:solidFill>
                <a:srgbClr val="ffffff"/>
              </a:solidFill>
              <a:latin typeface="Segoe UI Light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egoe UI Light"/>
              </a:rPr>
              <a:t>https://github.com/xitaocrazy/whats-new-in-csharp-8-p2</a:t>
            </a:r>
            <a:endParaRPr b="0" lang="en-US" sz="2400" spc="-1" strike="noStrike">
              <a:solidFill>
                <a:srgbClr val="ffffff"/>
              </a:solidFill>
              <a:latin typeface="Segoe UI Light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568080" y="2084040"/>
            <a:ext cx="11354400" cy="1158480"/>
          </a:xfrm>
          <a:prstGeom prst="rect">
            <a:avLst/>
          </a:prstGeom>
          <a:noFill/>
          <a:ln>
            <a:noFill/>
          </a:ln>
        </p:spPr>
        <p:txBody>
          <a:bodyPr lIns="146160" rIns="146160" tIns="91440" bIns="91440"/>
          <a:p>
            <a:pPr>
              <a:lnSpc>
                <a:spcPct val="90000"/>
              </a:lnSpc>
            </a:pPr>
            <a:r>
              <a:rPr b="0" lang="en-US" sz="7060" spc="-97" strike="noStrike">
                <a:solidFill>
                  <a:srgbClr val="ffffff"/>
                </a:solidFill>
                <a:latin typeface="Segoe UI Light"/>
              </a:rPr>
              <a:t>A catalog of features</a:t>
            </a:r>
            <a:endParaRPr b="0" lang="en-US" sz="7060" spc="-1" strike="noStrike">
              <a:solidFill>
                <a:srgbClr val="ffffff"/>
              </a:solidFill>
              <a:latin typeface="Segoe UI"/>
            </a:endParaRPr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269280" y="1189080"/>
            <a:ext cx="11653200" cy="4046040"/>
          </a:xfrm>
          <a:prstGeom prst="rect">
            <a:avLst/>
          </a:prstGeom>
          <a:noFill/>
          <a:ln>
            <a:noFill/>
          </a:ln>
        </p:spPr>
        <p:txBody>
          <a:bodyPr lIns="146160" rIns="146160" tIns="91440" bIns="91440"/>
          <a:p>
            <a:pPr marL="336240" indent="-335880">
              <a:lnSpc>
                <a:spcPct val="90000"/>
              </a:lnSpc>
              <a:spcBef>
                <a:spcPts val="785"/>
              </a:spcBef>
              <a:buClr>
                <a:srgbClr val="505050"/>
              </a:buClr>
              <a:buSzPct val="90000"/>
              <a:buFont typeface="Arial"/>
              <a:buChar char="•"/>
            </a:pPr>
            <a:r>
              <a:rPr b="0" lang="en-US" sz="3920" spc="-1" strike="noStrike">
                <a:solidFill>
                  <a:srgbClr val="505050"/>
                </a:solidFill>
                <a:latin typeface="Segoe UI Light"/>
              </a:rPr>
              <a:t>Async enumerables</a:t>
            </a:r>
            <a:endParaRPr b="0" lang="en-US" sz="3920" spc="-1" strike="noStrike">
              <a:solidFill>
                <a:srgbClr val="505050"/>
              </a:solidFill>
              <a:latin typeface="Segoe UI Light"/>
            </a:endParaRPr>
          </a:p>
          <a:p>
            <a:pPr marL="336240" indent="-335880">
              <a:lnSpc>
                <a:spcPct val="90000"/>
              </a:lnSpc>
              <a:spcBef>
                <a:spcPts val="785"/>
              </a:spcBef>
              <a:buClr>
                <a:srgbClr val="505050"/>
              </a:buClr>
              <a:buSzPct val="90000"/>
              <a:buFont typeface="Arial"/>
              <a:buChar char="•"/>
            </a:pPr>
            <a:r>
              <a:rPr b="0" lang="en-US" sz="3920" spc="-1" strike="noStrike">
                <a:solidFill>
                  <a:srgbClr val="505050"/>
                </a:solidFill>
                <a:latin typeface="Segoe UI Light"/>
              </a:rPr>
              <a:t>More patterns in more places</a:t>
            </a:r>
            <a:endParaRPr b="0" lang="en-US" sz="3920" spc="-1" strike="noStrike">
              <a:solidFill>
                <a:srgbClr val="505050"/>
              </a:solidFill>
              <a:latin typeface="Segoe UI Light"/>
            </a:endParaRPr>
          </a:p>
          <a:p>
            <a:pPr marL="336240" indent="-335880">
              <a:lnSpc>
                <a:spcPct val="90000"/>
              </a:lnSpc>
              <a:spcBef>
                <a:spcPts val="785"/>
              </a:spcBef>
              <a:buClr>
                <a:srgbClr val="505050"/>
              </a:buClr>
              <a:buSzPct val="90000"/>
              <a:buFont typeface="Arial"/>
              <a:buChar char="•"/>
            </a:pPr>
            <a:r>
              <a:rPr b="0" lang="en-US" sz="3920" spc="-1" strike="noStrike">
                <a:solidFill>
                  <a:srgbClr val="505050"/>
                </a:solidFill>
                <a:latin typeface="Segoe UI Light"/>
              </a:rPr>
              <a:t>Default interface members</a:t>
            </a:r>
            <a:endParaRPr b="0" lang="en-US" sz="3920" spc="-1" strike="noStrike">
              <a:solidFill>
                <a:srgbClr val="505050"/>
              </a:solidFill>
              <a:latin typeface="Segoe UI Light"/>
            </a:endParaRPr>
          </a:p>
          <a:p>
            <a:pPr marL="336240" indent="-335880">
              <a:lnSpc>
                <a:spcPct val="90000"/>
              </a:lnSpc>
              <a:spcBef>
                <a:spcPts val="785"/>
              </a:spcBef>
              <a:buClr>
                <a:srgbClr val="505050"/>
              </a:buClr>
              <a:buSzPct val="90000"/>
              <a:buFont typeface="Arial"/>
              <a:buChar char="•"/>
            </a:pPr>
            <a:r>
              <a:rPr b="0" lang="en-US" sz="3920" spc="-1" strike="noStrike">
                <a:solidFill>
                  <a:srgbClr val="505050"/>
                </a:solidFill>
                <a:latin typeface="Segoe UI Light"/>
              </a:rPr>
              <a:t>Indices and Ranges</a:t>
            </a:r>
            <a:endParaRPr b="0" lang="en-US" sz="3920" spc="-1" strike="noStrike">
              <a:solidFill>
                <a:srgbClr val="505050"/>
              </a:solidFill>
              <a:latin typeface="Segoe UI Light"/>
            </a:endParaRPr>
          </a:p>
          <a:p>
            <a:pPr>
              <a:lnSpc>
                <a:spcPct val="90000"/>
              </a:lnSpc>
              <a:spcBef>
                <a:spcPts val="785"/>
              </a:spcBef>
            </a:pPr>
            <a:endParaRPr b="0" lang="en-US" sz="3920" spc="-1" strike="noStrike">
              <a:solidFill>
                <a:srgbClr val="505050"/>
              </a:solidFill>
              <a:latin typeface="Segoe UI Light"/>
            </a:endParaRPr>
          </a:p>
          <a:p>
            <a:pPr>
              <a:lnSpc>
                <a:spcPct val="90000"/>
              </a:lnSpc>
              <a:spcBef>
                <a:spcPts val="785"/>
              </a:spcBef>
            </a:pPr>
            <a:endParaRPr b="0" lang="en-US" sz="3920" spc="-1" strike="noStrike">
              <a:solidFill>
                <a:srgbClr val="505050"/>
              </a:solidFill>
              <a:latin typeface="Segoe UI Light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269280" y="289440"/>
            <a:ext cx="11655360" cy="899280"/>
          </a:xfrm>
          <a:prstGeom prst="rect">
            <a:avLst/>
          </a:prstGeom>
          <a:noFill/>
          <a:ln>
            <a:noFill/>
          </a:ln>
        </p:spPr>
        <p:txBody>
          <a:bodyPr lIns="146160" rIns="146160" tIns="91440" bIns="91440"/>
          <a:p>
            <a:pPr>
              <a:lnSpc>
                <a:spcPct val="90000"/>
              </a:lnSpc>
            </a:pPr>
            <a:r>
              <a:rPr b="0" lang="en-US" sz="4710" spc="-97" strike="noStrike">
                <a:solidFill>
                  <a:srgbClr val="505050"/>
                </a:solidFill>
                <a:latin typeface="Segoe UI Light"/>
              </a:rPr>
              <a:t>Support modern cloud scenarios</a:t>
            </a:r>
            <a:endParaRPr b="0" lang="en-US" sz="4710" spc="-1" strike="noStrike">
              <a:solidFill>
                <a:srgbClr val="505050"/>
              </a:solidFill>
              <a:latin typeface="Segoe UI"/>
            </a:endParaRPr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269280" y="1189080"/>
            <a:ext cx="11653200" cy="4709520"/>
          </a:xfrm>
          <a:prstGeom prst="rect">
            <a:avLst/>
          </a:prstGeom>
          <a:noFill/>
          <a:ln>
            <a:noFill/>
          </a:ln>
        </p:spPr>
        <p:txBody>
          <a:bodyPr lIns="146160" rIns="146160" tIns="91440" bIns="91440"/>
          <a:p>
            <a:pPr marL="336240" indent="-335880">
              <a:lnSpc>
                <a:spcPct val="90000"/>
              </a:lnSpc>
              <a:spcBef>
                <a:spcPts val="785"/>
              </a:spcBef>
              <a:buClr>
                <a:srgbClr val="505050"/>
              </a:buClr>
              <a:buSzPct val="90000"/>
              <a:buFont typeface="Arial"/>
              <a:buChar char="•"/>
            </a:pPr>
            <a:r>
              <a:rPr b="0" lang="en-US" sz="3920" spc="-1" strike="noStrike">
                <a:solidFill>
                  <a:srgbClr val="505050"/>
                </a:solidFill>
                <a:latin typeface="Segoe UI Light"/>
              </a:rPr>
              <a:t>Using statement</a:t>
            </a:r>
            <a:endParaRPr b="0" lang="en-US" sz="3920" spc="-1" strike="noStrike">
              <a:solidFill>
                <a:srgbClr val="505050"/>
              </a:solidFill>
              <a:latin typeface="Segoe UI Light"/>
            </a:endParaRPr>
          </a:p>
          <a:p>
            <a:pPr marL="336240" indent="-335880">
              <a:lnSpc>
                <a:spcPct val="90000"/>
              </a:lnSpc>
              <a:spcBef>
                <a:spcPts val="785"/>
              </a:spcBef>
              <a:buClr>
                <a:srgbClr val="505050"/>
              </a:buClr>
              <a:buSzPct val="90000"/>
              <a:buFont typeface="Arial"/>
              <a:buChar char="•"/>
            </a:pPr>
            <a:r>
              <a:rPr b="0" lang="en-US" sz="3920" spc="-1" strike="noStrike">
                <a:solidFill>
                  <a:srgbClr val="505050"/>
                </a:solidFill>
                <a:latin typeface="Segoe UI Light"/>
              </a:rPr>
              <a:t>Null coalescing assignment</a:t>
            </a:r>
            <a:endParaRPr b="0" lang="en-US" sz="3920" spc="-1" strike="noStrike">
              <a:solidFill>
                <a:srgbClr val="505050"/>
              </a:solidFill>
              <a:latin typeface="Segoe UI Light"/>
            </a:endParaRPr>
          </a:p>
          <a:p>
            <a:pPr marL="336240" indent="-335880">
              <a:lnSpc>
                <a:spcPct val="90000"/>
              </a:lnSpc>
              <a:spcBef>
                <a:spcPts val="785"/>
              </a:spcBef>
              <a:buClr>
                <a:srgbClr val="505050"/>
              </a:buClr>
              <a:buSzPct val="90000"/>
              <a:buFont typeface="Arial"/>
              <a:buChar char="•"/>
            </a:pPr>
            <a:r>
              <a:rPr b="0" lang="en-US" sz="3920" spc="-1" strike="noStrike">
                <a:solidFill>
                  <a:srgbClr val="505050"/>
                </a:solidFill>
                <a:latin typeface="Segoe UI Light"/>
              </a:rPr>
              <a:t>Static local functions</a:t>
            </a:r>
            <a:endParaRPr b="0" lang="en-US" sz="3920" spc="-1" strike="noStrike">
              <a:solidFill>
                <a:srgbClr val="505050"/>
              </a:solidFill>
              <a:latin typeface="Segoe UI Light"/>
            </a:endParaRPr>
          </a:p>
          <a:p>
            <a:pPr marL="336240" indent="-335880">
              <a:lnSpc>
                <a:spcPct val="90000"/>
              </a:lnSpc>
              <a:spcBef>
                <a:spcPts val="785"/>
              </a:spcBef>
              <a:buClr>
                <a:srgbClr val="505050"/>
              </a:buClr>
              <a:buSzPct val="90000"/>
              <a:buFont typeface="Arial"/>
              <a:buChar char="•"/>
            </a:pPr>
            <a:r>
              <a:rPr b="0" lang="en-US" sz="3920" spc="-1" strike="noStrike">
                <a:solidFill>
                  <a:srgbClr val="505050"/>
                </a:solidFill>
                <a:latin typeface="Segoe UI Light"/>
              </a:rPr>
              <a:t>Readonly members</a:t>
            </a:r>
            <a:endParaRPr b="0" lang="en-US" sz="3920" spc="-1" strike="noStrike">
              <a:solidFill>
                <a:srgbClr val="505050"/>
              </a:solidFill>
              <a:latin typeface="Segoe UI Light"/>
            </a:endParaRPr>
          </a:p>
          <a:p>
            <a:pPr marL="336240" indent="-335880">
              <a:lnSpc>
                <a:spcPct val="90000"/>
              </a:lnSpc>
              <a:spcBef>
                <a:spcPts val="785"/>
              </a:spcBef>
              <a:buClr>
                <a:srgbClr val="505050"/>
              </a:buClr>
              <a:buSzPct val="90000"/>
              <a:buFont typeface="Arial"/>
              <a:buChar char="•"/>
            </a:pPr>
            <a:r>
              <a:rPr b="0" lang="en-US" sz="3920" spc="-1" strike="noStrike">
                <a:solidFill>
                  <a:srgbClr val="505050"/>
                </a:solidFill>
                <a:latin typeface="Segoe UI Light"/>
              </a:rPr>
              <a:t>Ref Structs</a:t>
            </a:r>
            <a:endParaRPr b="0" lang="en-US" sz="3920" spc="-1" strike="noStrike">
              <a:solidFill>
                <a:srgbClr val="505050"/>
              </a:solidFill>
              <a:latin typeface="Segoe UI Light"/>
            </a:endParaRPr>
          </a:p>
          <a:p>
            <a:pPr marL="336240" indent="-335880">
              <a:lnSpc>
                <a:spcPct val="90000"/>
              </a:lnSpc>
              <a:spcBef>
                <a:spcPts val="785"/>
              </a:spcBef>
              <a:buClr>
                <a:srgbClr val="505050"/>
              </a:buClr>
              <a:buSzPct val="90000"/>
              <a:buFont typeface="Arial"/>
              <a:buChar char="•"/>
            </a:pPr>
            <a:r>
              <a:rPr b="0" lang="en-US" sz="3920" spc="-1" strike="noStrike">
                <a:solidFill>
                  <a:srgbClr val="505050"/>
                </a:solidFill>
                <a:latin typeface="Segoe UI Light"/>
              </a:rPr>
              <a:t>StackAlloc</a:t>
            </a:r>
            <a:endParaRPr b="0" lang="en-US" sz="3920" spc="-1" strike="noStrike">
              <a:solidFill>
                <a:srgbClr val="505050"/>
              </a:solidFill>
              <a:latin typeface="Segoe UI Light"/>
            </a:endParaRPr>
          </a:p>
          <a:p>
            <a:pPr marL="336240" indent="-335880">
              <a:lnSpc>
                <a:spcPct val="90000"/>
              </a:lnSpc>
              <a:spcBef>
                <a:spcPts val="785"/>
              </a:spcBef>
              <a:buClr>
                <a:srgbClr val="505050"/>
              </a:buClr>
              <a:buSzPct val="90000"/>
              <a:buFont typeface="Arial"/>
              <a:buChar char="•"/>
            </a:pPr>
            <a:r>
              <a:rPr b="0" lang="en-US" sz="3920" spc="-1" strike="noStrike">
                <a:solidFill>
                  <a:srgbClr val="505050"/>
                </a:solidFill>
                <a:latin typeface="Segoe UI Light"/>
              </a:rPr>
              <a:t>Interpolated verbatim strings</a:t>
            </a:r>
            <a:endParaRPr b="0" lang="en-US" sz="3920" spc="-1" strike="noStrike">
              <a:solidFill>
                <a:srgbClr val="505050"/>
              </a:solidFill>
              <a:latin typeface="Segoe UI Light"/>
            </a:endParaRPr>
          </a:p>
          <a:p>
            <a:pPr marL="336240" indent="-335880">
              <a:lnSpc>
                <a:spcPct val="90000"/>
              </a:lnSpc>
              <a:spcBef>
                <a:spcPts val="785"/>
              </a:spcBef>
              <a:buClr>
                <a:srgbClr val="505050"/>
              </a:buClr>
              <a:buSzPct val="90000"/>
              <a:buFont typeface="Arial"/>
              <a:buChar char="•"/>
            </a:pPr>
            <a:r>
              <a:rPr b="0" lang="en-US" sz="3920" spc="-1" strike="noStrike">
                <a:solidFill>
                  <a:srgbClr val="505050"/>
                </a:solidFill>
                <a:latin typeface="Segoe UI Light"/>
              </a:rPr>
              <a:t>Unmanaged constraint</a:t>
            </a:r>
            <a:endParaRPr b="0" lang="en-US" sz="3920" spc="-1" strike="noStrike">
              <a:solidFill>
                <a:srgbClr val="505050"/>
              </a:solidFill>
              <a:latin typeface="Segoe UI Light"/>
            </a:endParaRPr>
          </a:p>
          <a:p>
            <a:pPr>
              <a:lnSpc>
                <a:spcPct val="90000"/>
              </a:lnSpc>
              <a:spcBef>
                <a:spcPts val="785"/>
              </a:spcBef>
            </a:pPr>
            <a:endParaRPr b="0" lang="en-US" sz="3920" spc="-1" strike="noStrike">
              <a:solidFill>
                <a:srgbClr val="505050"/>
              </a:solidFill>
              <a:latin typeface="Segoe UI Light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269280" y="289440"/>
            <a:ext cx="11655360" cy="899280"/>
          </a:xfrm>
          <a:prstGeom prst="rect">
            <a:avLst/>
          </a:prstGeom>
          <a:noFill/>
          <a:ln>
            <a:noFill/>
          </a:ln>
        </p:spPr>
        <p:txBody>
          <a:bodyPr lIns="146160" rIns="146160" tIns="91440" bIns="91440"/>
          <a:p>
            <a:pPr>
              <a:lnSpc>
                <a:spcPct val="90000"/>
              </a:lnSpc>
            </a:pPr>
            <a:r>
              <a:rPr b="0" lang="en-US" sz="4710" spc="-97" strike="noStrike">
                <a:solidFill>
                  <a:srgbClr val="505050"/>
                </a:solidFill>
                <a:latin typeface="Segoe UI Light"/>
              </a:rPr>
              <a:t>Increase your productivity</a:t>
            </a:r>
            <a:endParaRPr b="0" lang="en-US" sz="4710" spc="-1" strike="noStrike">
              <a:solidFill>
                <a:srgbClr val="505050"/>
              </a:solidFill>
              <a:latin typeface="Segoe UI"/>
            </a:endParaRPr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1285560" y="2881440"/>
            <a:ext cx="10010160" cy="1015200"/>
          </a:xfrm>
          <a:prstGeom prst="rect">
            <a:avLst/>
          </a:prstGeom>
          <a:noFill/>
          <a:ln>
            <a:noFill/>
          </a:ln>
        </p:spPr>
        <p:txBody>
          <a:bodyPr lIns="146160" rIns="146160" tIns="91440" bIns="91440"/>
          <a:p>
            <a:pPr>
              <a:lnSpc>
                <a:spcPct val="90000"/>
              </a:lnSpc>
            </a:pPr>
            <a:r>
              <a:rPr b="0" lang="en-US" sz="6000" spc="-97" strike="noStrike">
                <a:solidFill>
                  <a:srgbClr val="ffffff"/>
                </a:solidFill>
                <a:latin typeface="Segoe UI Light"/>
              </a:rPr>
              <a:t>Enough talk, show the code</a:t>
            </a:r>
            <a:endParaRPr b="0" lang="en-US" sz="6000" spc="-1" strike="noStrike">
              <a:solidFill>
                <a:srgbClr val="ffffff"/>
              </a:solidFill>
              <a:latin typeface="Segoe U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5427360" y="265320"/>
            <a:ext cx="6764400" cy="2718360"/>
          </a:xfrm>
          <a:prstGeom prst="rect">
            <a:avLst/>
          </a:prstGeom>
          <a:noFill/>
          <a:ln>
            <a:noFill/>
          </a:ln>
        </p:spPr>
        <p:txBody>
          <a:bodyPr lIns="146160" rIns="146160" tIns="91440" bIns="91440"/>
          <a:p>
            <a:pPr marL="336240" indent="-335880">
              <a:lnSpc>
                <a:spcPct val="90000"/>
              </a:lnSpc>
              <a:spcBef>
                <a:spcPts val="785"/>
              </a:spcBef>
              <a:buClr>
                <a:srgbClr val="505050"/>
              </a:buClr>
              <a:buSzPct val="90000"/>
              <a:buFont typeface="Arial"/>
              <a:buChar char="•"/>
            </a:pPr>
            <a:r>
              <a:rPr b="0" lang="en-US" sz="3200" spc="-1" strike="noStrike">
                <a:solidFill>
                  <a:srgbClr val="505050"/>
                </a:solidFill>
                <a:latin typeface="Segoe UI Light"/>
              </a:rPr>
              <a:t>Async enumerables</a:t>
            </a:r>
            <a:endParaRPr b="0" lang="en-US" sz="3200" spc="-1" strike="noStrike">
              <a:solidFill>
                <a:srgbClr val="505050"/>
              </a:solidFill>
              <a:latin typeface="Segoe UI Light"/>
            </a:endParaRPr>
          </a:p>
          <a:p>
            <a:pPr marL="336240" indent="-335880">
              <a:lnSpc>
                <a:spcPct val="90000"/>
              </a:lnSpc>
              <a:spcBef>
                <a:spcPts val="785"/>
              </a:spcBef>
              <a:buClr>
                <a:srgbClr val="505050"/>
              </a:buClr>
              <a:buSzPct val="90000"/>
              <a:buFont typeface="Arial"/>
              <a:buChar char="•"/>
            </a:pPr>
            <a:r>
              <a:rPr b="0" lang="en-US" sz="3200" spc="-1" strike="noStrike">
                <a:solidFill>
                  <a:srgbClr val="505050"/>
                </a:solidFill>
                <a:latin typeface="Segoe UI Light"/>
              </a:rPr>
              <a:t>More patterns in more places</a:t>
            </a:r>
            <a:endParaRPr b="0" lang="en-US" sz="3200" spc="-1" strike="noStrike">
              <a:solidFill>
                <a:srgbClr val="505050"/>
              </a:solidFill>
              <a:latin typeface="Segoe UI Light"/>
            </a:endParaRPr>
          </a:p>
          <a:p>
            <a:pPr marL="336240" indent="-335880">
              <a:lnSpc>
                <a:spcPct val="90000"/>
              </a:lnSpc>
              <a:spcBef>
                <a:spcPts val="785"/>
              </a:spcBef>
              <a:buClr>
                <a:srgbClr val="505050"/>
              </a:buClr>
              <a:buSzPct val="90000"/>
              <a:buFont typeface="Arial"/>
              <a:buChar char="•"/>
            </a:pPr>
            <a:r>
              <a:rPr b="0" lang="en-US" sz="3200" spc="-1" strike="noStrike">
                <a:solidFill>
                  <a:srgbClr val="505050"/>
                </a:solidFill>
                <a:latin typeface="Segoe UI Light"/>
              </a:rPr>
              <a:t>Default interface members</a:t>
            </a:r>
            <a:endParaRPr b="0" lang="en-US" sz="3200" spc="-1" strike="noStrike">
              <a:solidFill>
                <a:srgbClr val="505050"/>
              </a:solidFill>
              <a:latin typeface="Segoe UI Light"/>
            </a:endParaRPr>
          </a:p>
          <a:p>
            <a:pPr marL="336240" indent="-335880">
              <a:lnSpc>
                <a:spcPct val="90000"/>
              </a:lnSpc>
              <a:spcBef>
                <a:spcPts val="785"/>
              </a:spcBef>
              <a:buClr>
                <a:srgbClr val="505050"/>
              </a:buClr>
              <a:buSzPct val="90000"/>
              <a:buFont typeface="Arial"/>
              <a:buChar char="•"/>
            </a:pPr>
            <a:r>
              <a:rPr b="0" lang="en-US" sz="3200" spc="-1" strike="noStrike">
                <a:solidFill>
                  <a:srgbClr val="505050"/>
                </a:solidFill>
                <a:latin typeface="Segoe UI Light"/>
              </a:rPr>
              <a:t>Indices and Ranges</a:t>
            </a:r>
            <a:endParaRPr b="0" lang="en-US" sz="3200" spc="-1" strike="noStrike">
              <a:solidFill>
                <a:srgbClr val="505050"/>
              </a:solidFill>
              <a:latin typeface="Segoe UI Light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269280" y="289440"/>
            <a:ext cx="11655360" cy="899280"/>
          </a:xfrm>
          <a:prstGeom prst="rect">
            <a:avLst/>
          </a:prstGeom>
          <a:noFill/>
          <a:ln>
            <a:noFill/>
          </a:ln>
        </p:spPr>
        <p:txBody>
          <a:bodyPr lIns="146160" rIns="146160" tIns="91440" bIns="91440"/>
          <a:p>
            <a:pPr>
              <a:lnSpc>
                <a:spcPct val="90000"/>
              </a:lnSpc>
            </a:pPr>
            <a:r>
              <a:rPr b="0" lang="en-US" sz="4710" spc="-97" strike="noStrike">
                <a:solidFill>
                  <a:srgbClr val="505050"/>
                </a:solidFill>
                <a:latin typeface="Segoe UI Light"/>
              </a:rPr>
              <a:t>Review</a:t>
            </a:r>
            <a:endParaRPr b="0" lang="en-US" sz="4710" spc="-1" strike="noStrike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269280" y="2330280"/>
            <a:ext cx="688572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6160" rIns="146160" tIns="91440" bIns="91440"/>
          <a:p>
            <a:pPr marL="336240" indent="-335880">
              <a:lnSpc>
                <a:spcPct val="90000"/>
              </a:lnSpc>
              <a:spcBef>
                <a:spcPts val="785"/>
              </a:spcBef>
              <a:buClr>
                <a:srgbClr val="505050"/>
              </a:buClr>
              <a:buSzPct val="90000"/>
              <a:buFont typeface="Arial"/>
              <a:buChar char="•"/>
            </a:pPr>
            <a:r>
              <a:rPr b="0" lang="pt-BR" sz="3200" spc="-1" strike="noStrike">
                <a:solidFill>
                  <a:srgbClr val="505050"/>
                </a:solidFill>
                <a:latin typeface="Segoe UI Light"/>
              </a:rPr>
              <a:t>Using statement</a:t>
            </a:r>
            <a:endParaRPr b="0" lang="pt-BR" sz="3200" spc="-1" strike="noStrike">
              <a:latin typeface="Arial"/>
            </a:endParaRPr>
          </a:p>
          <a:p>
            <a:pPr marL="336240" indent="-335880">
              <a:lnSpc>
                <a:spcPct val="90000"/>
              </a:lnSpc>
              <a:spcBef>
                <a:spcPts val="785"/>
              </a:spcBef>
              <a:buClr>
                <a:srgbClr val="505050"/>
              </a:buClr>
              <a:buSzPct val="90000"/>
              <a:buFont typeface="Arial"/>
              <a:buChar char="•"/>
            </a:pPr>
            <a:r>
              <a:rPr b="0" lang="pt-BR" sz="3200" spc="-1" strike="noStrike">
                <a:solidFill>
                  <a:srgbClr val="505050"/>
                </a:solidFill>
                <a:latin typeface="Segoe UI Light"/>
              </a:rPr>
              <a:t>Null coalescing assignment</a:t>
            </a:r>
            <a:endParaRPr b="0" lang="pt-BR" sz="3200" spc="-1" strike="noStrike">
              <a:latin typeface="Arial"/>
            </a:endParaRPr>
          </a:p>
          <a:p>
            <a:pPr marL="336240" indent="-335880">
              <a:lnSpc>
                <a:spcPct val="90000"/>
              </a:lnSpc>
              <a:spcBef>
                <a:spcPts val="785"/>
              </a:spcBef>
              <a:buClr>
                <a:srgbClr val="505050"/>
              </a:buClr>
              <a:buSzPct val="90000"/>
              <a:buFont typeface="Arial"/>
              <a:buChar char="•"/>
            </a:pPr>
            <a:r>
              <a:rPr b="0" lang="pt-BR" sz="3200" spc="-1" strike="noStrike">
                <a:solidFill>
                  <a:srgbClr val="505050"/>
                </a:solidFill>
                <a:latin typeface="Segoe UI Light"/>
              </a:rPr>
              <a:t>Static local functions</a:t>
            </a:r>
            <a:endParaRPr b="0" lang="pt-BR" sz="3200" spc="-1" strike="noStrike">
              <a:latin typeface="Arial"/>
            </a:endParaRPr>
          </a:p>
          <a:p>
            <a:pPr marL="336240" indent="-335880">
              <a:lnSpc>
                <a:spcPct val="90000"/>
              </a:lnSpc>
              <a:spcBef>
                <a:spcPts val="785"/>
              </a:spcBef>
              <a:buClr>
                <a:srgbClr val="505050"/>
              </a:buClr>
              <a:buSzPct val="90000"/>
              <a:buFont typeface="Arial"/>
              <a:buChar char="•"/>
            </a:pPr>
            <a:r>
              <a:rPr b="0" lang="pt-BR" sz="3200" spc="-1" strike="noStrike">
                <a:solidFill>
                  <a:srgbClr val="505050"/>
                </a:solidFill>
                <a:latin typeface="Segoe UI Light"/>
              </a:rPr>
              <a:t>Readonly members</a:t>
            </a:r>
            <a:endParaRPr b="0" lang="pt-BR" sz="3200" spc="-1" strike="noStrike">
              <a:latin typeface="Arial"/>
            </a:endParaRPr>
          </a:p>
          <a:p>
            <a:pPr marL="336240" indent="-335880">
              <a:lnSpc>
                <a:spcPct val="90000"/>
              </a:lnSpc>
              <a:spcBef>
                <a:spcPts val="785"/>
              </a:spcBef>
              <a:buClr>
                <a:srgbClr val="505050"/>
              </a:buClr>
              <a:buSzPct val="90000"/>
              <a:buFont typeface="Arial"/>
              <a:buChar char="•"/>
            </a:pPr>
            <a:r>
              <a:rPr b="0" lang="pt-BR" sz="3200" spc="-1" strike="noStrike">
                <a:solidFill>
                  <a:srgbClr val="505050"/>
                </a:solidFill>
                <a:latin typeface="Segoe UI Light"/>
              </a:rPr>
              <a:t>Ref Structs</a:t>
            </a:r>
            <a:endParaRPr b="0" lang="pt-BR" sz="3200" spc="-1" strike="noStrike">
              <a:latin typeface="Arial"/>
            </a:endParaRPr>
          </a:p>
          <a:p>
            <a:pPr marL="336240" indent="-335880">
              <a:lnSpc>
                <a:spcPct val="90000"/>
              </a:lnSpc>
              <a:spcBef>
                <a:spcPts val="785"/>
              </a:spcBef>
              <a:buClr>
                <a:srgbClr val="505050"/>
              </a:buClr>
              <a:buSzPct val="90000"/>
              <a:buFont typeface="Arial"/>
              <a:buChar char="•"/>
            </a:pPr>
            <a:r>
              <a:rPr b="0" lang="pt-BR" sz="3200" spc="-1" strike="noStrike">
                <a:solidFill>
                  <a:srgbClr val="505050"/>
                </a:solidFill>
                <a:latin typeface="Segoe UI Light"/>
              </a:rPr>
              <a:t>StackAlloc</a:t>
            </a:r>
            <a:endParaRPr b="0" lang="pt-BR" sz="3200" spc="-1" strike="noStrike">
              <a:latin typeface="Arial"/>
            </a:endParaRPr>
          </a:p>
          <a:p>
            <a:pPr marL="336240" indent="-335880">
              <a:lnSpc>
                <a:spcPct val="90000"/>
              </a:lnSpc>
              <a:spcBef>
                <a:spcPts val="785"/>
              </a:spcBef>
              <a:buClr>
                <a:srgbClr val="505050"/>
              </a:buClr>
              <a:buSzPct val="90000"/>
              <a:buFont typeface="Arial"/>
              <a:buChar char="•"/>
            </a:pPr>
            <a:r>
              <a:rPr b="0" lang="pt-BR" sz="3200" spc="-1" strike="noStrike">
                <a:solidFill>
                  <a:srgbClr val="505050"/>
                </a:solidFill>
                <a:latin typeface="Segoe UI Light"/>
              </a:rPr>
              <a:t>Interpolated verbatim strings</a:t>
            </a:r>
            <a:endParaRPr b="0" lang="pt-BR" sz="3200" spc="-1" strike="noStrike">
              <a:latin typeface="Arial"/>
            </a:endParaRPr>
          </a:p>
          <a:p>
            <a:pPr marL="336240" indent="-335880">
              <a:lnSpc>
                <a:spcPct val="90000"/>
              </a:lnSpc>
              <a:spcBef>
                <a:spcPts val="785"/>
              </a:spcBef>
              <a:buClr>
                <a:srgbClr val="505050"/>
              </a:buClr>
              <a:buSzPct val="90000"/>
              <a:buFont typeface="Arial"/>
              <a:buChar char="•"/>
            </a:pPr>
            <a:r>
              <a:rPr b="0" lang="pt-BR" sz="3200" spc="-1" strike="noStrike">
                <a:solidFill>
                  <a:srgbClr val="505050"/>
                </a:solidFill>
                <a:latin typeface="Segoe UI Light"/>
              </a:rPr>
              <a:t>Unmanaged constraint</a:t>
            </a:r>
            <a:endParaRPr b="0" lang="pt-BR" sz="32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418680" y="413640"/>
            <a:ext cx="11354400" cy="3116880"/>
          </a:xfrm>
          <a:prstGeom prst="rect">
            <a:avLst/>
          </a:prstGeom>
          <a:noFill/>
          <a:ln>
            <a:noFill/>
          </a:ln>
        </p:spPr>
        <p:txBody>
          <a:bodyPr lIns="146160" rIns="146160" tIns="91440" bIns="91440"/>
          <a:p>
            <a:pPr>
              <a:lnSpc>
                <a:spcPct val="90000"/>
              </a:lnSpc>
            </a:pPr>
            <a:r>
              <a:rPr b="0" lang="en-US" sz="7060" spc="-97" strike="noStrike">
                <a:solidFill>
                  <a:srgbClr val="ffffff"/>
                </a:solidFill>
                <a:latin typeface="Segoe UI Light"/>
              </a:rPr>
              <a:t>Learn more:</a:t>
            </a:r>
            <a:br/>
            <a:br/>
            <a:r>
              <a:rPr b="0" lang="en-US" sz="7060" spc="-97" strike="noStrike" u="sng">
                <a:solidFill>
                  <a:srgbClr val="0078d7"/>
                </a:solidFill>
                <a:uFillTx/>
                <a:latin typeface="Segoe UI Light"/>
                <a:hlinkClick r:id="rId1"/>
              </a:rPr>
              <a:t>https://aka.ms/new-csharp</a:t>
            </a:r>
            <a:endParaRPr b="0" lang="en-US" sz="7060" spc="-1" strike="noStrike">
              <a:solidFill>
                <a:srgbClr val="ffffff"/>
              </a:solidFill>
              <a:latin typeface="Segoe UI"/>
            </a:endParaRPr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3153</TotalTime>
  <Application>LibreOffice/6.0.2.1$Windows_X86_64 LibreOffice_project/f7f06a8f319e4b62f9bc5095aa112a65d2f3ac89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2018-01-09T22:22:16Z</dcterms:created>
  <dc:creator>Beth Massi</dc:creator>
  <dc:description/>
  <dc:language>pt-BR</dc:language>
  <cp:lastModifiedBy/>
  <dcterms:modified xsi:type="dcterms:W3CDTF">2019-10-25T23:36:58Z</dcterms:modified>
  <cp:revision>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0x01010022F88B0CCF1BBA489747F146E6B5E06D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nabled">
    <vt:lpwstr>True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MSIP_Label_f42aa342-8706-4288-bd11-ebb85995028c_Name">
    <vt:lpwstr>General</vt:lpwstr>
  </property>
  <property fmtid="{D5CDD505-2E9C-101B-9397-08002B2CF9AE}" pid="12" name="MSIP_Label_f42aa342-8706-4288-bd11-ebb85995028c_Owner">
    <vt:lpwstr>bethma@microsoft.com</vt:lpwstr>
  </property>
  <property fmtid="{D5CDD505-2E9C-101B-9397-08002B2CF9AE}" pid="13" name="MSIP_Label_f42aa342-8706-4288-bd11-ebb85995028c_SetDate">
    <vt:lpwstr>2018-01-09T22:28:27.0429869Z</vt:lpwstr>
  </property>
  <property fmtid="{D5CDD505-2E9C-101B-9397-08002B2CF9AE}" pid="14" name="MSIP_Label_f42aa342-8706-4288-bd11-ebb85995028c_SiteId">
    <vt:lpwstr>72f988bf-86f1-41af-91ab-2d7cd011db47</vt:lpwstr>
  </property>
  <property fmtid="{D5CDD505-2E9C-101B-9397-08002B2CF9AE}" pid="15" name="Notes">
    <vt:i4>8</vt:i4>
  </property>
  <property fmtid="{D5CDD505-2E9C-101B-9397-08002B2CF9AE}" pid="16" name="PresentationFormat">
    <vt:lpwstr>Widescreen</vt:lpwstr>
  </property>
  <property fmtid="{D5CDD505-2E9C-101B-9397-08002B2CF9AE}" pid="17" name="ScaleCrop">
    <vt:bool>0</vt:bool>
  </property>
  <property fmtid="{D5CDD505-2E9C-101B-9397-08002B2CF9AE}" pid="18" name="Sensitivity">
    <vt:lpwstr>General</vt:lpwstr>
  </property>
  <property fmtid="{D5CDD505-2E9C-101B-9397-08002B2CF9AE}" pid="19" name="ShareDoc">
    <vt:bool>0</vt:bool>
  </property>
  <property fmtid="{D5CDD505-2E9C-101B-9397-08002B2CF9AE}" pid="20" name="Slides">
    <vt:i4>8</vt:i4>
  </property>
</Properties>
</file>