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25" r:id="rId5"/>
    <p:sldId id="326" r:id="rId6"/>
    <p:sldId id="327" r:id="rId7"/>
    <p:sldId id="337" r:id="rId8"/>
    <p:sldId id="342" r:id="rId9"/>
    <p:sldId id="344" r:id="rId10"/>
    <p:sldId id="343" r:id="rId11"/>
    <p:sldId id="341" r:id="rId12"/>
    <p:sldId id="335" r:id="rId13"/>
    <p:sldId id="330" r:id="rId14"/>
    <p:sldId id="345" r:id="rId15"/>
    <p:sldId id="346" r:id="rId16"/>
    <p:sldId id="347" r:id="rId17"/>
    <p:sldId id="348" r:id="rId18"/>
    <p:sldId id="349" r:id="rId19"/>
    <p:sldId id="350" r:id="rId20"/>
    <p:sldId id="361" r:id="rId21"/>
    <p:sldId id="362" r:id="rId22"/>
    <p:sldId id="351" r:id="rId23"/>
    <p:sldId id="353" r:id="rId24"/>
    <p:sldId id="355" r:id="rId25"/>
    <p:sldId id="354" r:id="rId26"/>
    <p:sldId id="357" r:id="rId27"/>
    <p:sldId id="360" r:id="rId28"/>
    <p:sldId id="340" r:id="rId29"/>
    <p:sldId id="339" r:id="rId30"/>
    <p:sldId id="3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35381-A28E-4EAA-9DFD-0A18B0F78234}" v="1394" dt="2023-11-24T00:44:15.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pos="816"/>
        <p:guide orient="horz"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HAR KSHITIJ#" userId="35240dbd-5236-415c-8baf-18ca71bb0a5b" providerId="ADAL" clId="{45536278-E7D6-4395-98B4-23C9AA7C1B86}"/>
    <pc:docChg chg="undo redo custSel modSld">
      <pc:chgData name="#PARASHAR KSHITIJ#" userId="35240dbd-5236-415c-8baf-18ca71bb0a5b" providerId="ADAL" clId="{45536278-E7D6-4395-98B4-23C9AA7C1B86}" dt="2023-11-24T02:44:42.908" v="605" actId="1035"/>
      <pc:docMkLst>
        <pc:docMk/>
      </pc:docMkLst>
      <pc:sldChg chg="modSp mod">
        <pc:chgData name="#PARASHAR KSHITIJ#" userId="35240dbd-5236-415c-8baf-18ca71bb0a5b" providerId="ADAL" clId="{45536278-E7D6-4395-98B4-23C9AA7C1B86}" dt="2023-11-24T02:01:05.624" v="573" actId="6549"/>
        <pc:sldMkLst>
          <pc:docMk/>
          <pc:sldMk cId="855215445" sldId="325"/>
        </pc:sldMkLst>
        <pc:spChg chg="mod">
          <ac:chgData name="#PARASHAR KSHITIJ#" userId="35240dbd-5236-415c-8baf-18ca71bb0a5b" providerId="ADAL" clId="{45536278-E7D6-4395-98B4-23C9AA7C1B86}" dt="2023-11-24T02:01:05.624" v="573" actId="6549"/>
          <ac:spMkLst>
            <pc:docMk/>
            <pc:sldMk cId="855215445" sldId="325"/>
            <ac:spMk id="2" creationId="{A1307D8B-2864-21B6-1CE1-B605F29281C5}"/>
          </ac:spMkLst>
        </pc:spChg>
      </pc:sldChg>
      <pc:sldChg chg="modSp mod">
        <pc:chgData name="#PARASHAR KSHITIJ#" userId="35240dbd-5236-415c-8baf-18ca71bb0a5b" providerId="ADAL" clId="{45536278-E7D6-4395-98B4-23C9AA7C1B86}" dt="2023-11-24T02:01:19.328" v="583" actId="20577"/>
        <pc:sldMkLst>
          <pc:docMk/>
          <pc:sldMk cId="2910866480" sldId="326"/>
        </pc:sldMkLst>
        <pc:spChg chg="mod">
          <ac:chgData name="#PARASHAR KSHITIJ#" userId="35240dbd-5236-415c-8baf-18ca71bb0a5b" providerId="ADAL" clId="{45536278-E7D6-4395-98B4-23C9AA7C1B86}" dt="2023-11-24T02:01:19.328" v="583" actId="20577"/>
          <ac:spMkLst>
            <pc:docMk/>
            <pc:sldMk cId="2910866480" sldId="326"/>
            <ac:spMk id="3" creationId="{4D038CD2-9585-7E51-5359-D52935A77DF0}"/>
          </ac:spMkLst>
        </pc:spChg>
      </pc:sldChg>
      <pc:sldChg chg="modSp mod">
        <pc:chgData name="#PARASHAR KSHITIJ#" userId="35240dbd-5236-415c-8baf-18ca71bb0a5b" providerId="ADAL" clId="{45536278-E7D6-4395-98B4-23C9AA7C1B86}" dt="2023-11-23T18:57:13.322" v="176" actId="20577"/>
        <pc:sldMkLst>
          <pc:docMk/>
          <pc:sldMk cId="1239358510" sldId="330"/>
        </pc:sldMkLst>
        <pc:spChg chg="mod">
          <ac:chgData name="#PARASHAR KSHITIJ#" userId="35240dbd-5236-415c-8baf-18ca71bb0a5b" providerId="ADAL" clId="{45536278-E7D6-4395-98B4-23C9AA7C1B86}" dt="2023-11-23T18:57:13.322" v="176" actId="20577"/>
          <ac:spMkLst>
            <pc:docMk/>
            <pc:sldMk cId="1239358510" sldId="330"/>
            <ac:spMk id="5" creationId="{9DAADF85-A479-7797-B775-BEC735484239}"/>
          </ac:spMkLst>
        </pc:spChg>
      </pc:sldChg>
      <pc:sldChg chg="addSp modSp mod">
        <pc:chgData name="#PARASHAR KSHITIJ#" userId="35240dbd-5236-415c-8baf-18ca71bb0a5b" providerId="ADAL" clId="{45536278-E7D6-4395-98B4-23C9AA7C1B86}" dt="2023-11-23T19:44:42.457" v="460" actId="20577"/>
        <pc:sldMkLst>
          <pc:docMk/>
          <pc:sldMk cId="3011953454" sldId="343"/>
        </pc:sldMkLst>
        <pc:spChg chg="mod">
          <ac:chgData name="#PARASHAR KSHITIJ#" userId="35240dbd-5236-415c-8baf-18ca71bb0a5b" providerId="ADAL" clId="{45536278-E7D6-4395-98B4-23C9AA7C1B86}" dt="2023-11-23T19:44:42.457" v="460" actId="20577"/>
          <ac:spMkLst>
            <pc:docMk/>
            <pc:sldMk cId="3011953454" sldId="343"/>
            <ac:spMk id="3" creationId="{335ECD04-A599-6CBE-5427-2658C90F003D}"/>
          </ac:spMkLst>
        </pc:spChg>
        <pc:picChg chg="add mod">
          <ac:chgData name="#PARASHAR KSHITIJ#" userId="35240dbd-5236-415c-8baf-18ca71bb0a5b" providerId="ADAL" clId="{45536278-E7D6-4395-98B4-23C9AA7C1B86}" dt="2023-11-23T19:39:10.579" v="339" actId="1076"/>
          <ac:picMkLst>
            <pc:docMk/>
            <pc:sldMk cId="3011953454" sldId="343"/>
            <ac:picMk id="8" creationId="{A40E8AE6-5A2F-8609-BFCF-08CF8D774409}"/>
          </ac:picMkLst>
        </pc:picChg>
      </pc:sldChg>
      <pc:sldChg chg="modSp mod">
        <pc:chgData name="#PARASHAR KSHITIJ#" userId="35240dbd-5236-415c-8baf-18ca71bb0a5b" providerId="ADAL" clId="{45536278-E7D6-4395-98B4-23C9AA7C1B86}" dt="2023-11-23T19:32:48.183" v="329" actId="14100"/>
        <pc:sldMkLst>
          <pc:docMk/>
          <pc:sldMk cId="3582264310" sldId="344"/>
        </pc:sldMkLst>
        <pc:picChg chg="mod">
          <ac:chgData name="#PARASHAR KSHITIJ#" userId="35240dbd-5236-415c-8baf-18ca71bb0a5b" providerId="ADAL" clId="{45536278-E7D6-4395-98B4-23C9AA7C1B86}" dt="2023-11-23T19:32:48.183" v="329" actId="14100"/>
          <ac:picMkLst>
            <pc:docMk/>
            <pc:sldMk cId="3582264310" sldId="344"/>
            <ac:picMk id="12" creationId="{A75092F6-0C25-CBEF-0ED5-9B6C0FBBA7C3}"/>
          </ac:picMkLst>
        </pc:picChg>
      </pc:sldChg>
      <pc:sldChg chg="delSp modSp mod">
        <pc:chgData name="#PARASHAR KSHITIJ#" userId="35240dbd-5236-415c-8baf-18ca71bb0a5b" providerId="ADAL" clId="{45536278-E7D6-4395-98B4-23C9AA7C1B86}" dt="2023-11-23T19:24:57.289" v="325" actId="478"/>
        <pc:sldMkLst>
          <pc:docMk/>
          <pc:sldMk cId="113242815" sldId="345"/>
        </pc:sldMkLst>
        <pc:spChg chg="mod">
          <ac:chgData name="#PARASHAR KSHITIJ#" userId="35240dbd-5236-415c-8baf-18ca71bb0a5b" providerId="ADAL" clId="{45536278-E7D6-4395-98B4-23C9AA7C1B86}" dt="2023-11-23T18:58:07.208" v="190" actId="20577"/>
          <ac:spMkLst>
            <pc:docMk/>
            <pc:sldMk cId="113242815" sldId="345"/>
            <ac:spMk id="5" creationId="{D55AFCCD-3DCD-24C7-0ABB-E5822E4E8BEE}"/>
          </ac:spMkLst>
        </pc:spChg>
        <pc:spChg chg="del">
          <ac:chgData name="#PARASHAR KSHITIJ#" userId="35240dbd-5236-415c-8baf-18ca71bb0a5b" providerId="ADAL" clId="{45536278-E7D6-4395-98B4-23C9AA7C1B86}" dt="2023-11-23T19:24:57.289" v="325" actId="478"/>
          <ac:spMkLst>
            <pc:docMk/>
            <pc:sldMk cId="113242815" sldId="345"/>
            <ac:spMk id="6" creationId="{52C775F7-89C1-235B-B285-AB72535687BB}"/>
          </ac:spMkLst>
        </pc:spChg>
      </pc:sldChg>
      <pc:sldChg chg="modSp mod">
        <pc:chgData name="#PARASHAR KSHITIJ#" userId="35240dbd-5236-415c-8baf-18ca71bb0a5b" providerId="ADAL" clId="{45536278-E7D6-4395-98B4-23C9AA7C1B86}" dt="2023-11-23T18:58:19.075" v="204" actId="20577"/>
        <pc:sldMkLst>
          <pc:docMk/>
          <pc:sldMk cId="1825844902" sldId="346"/>
        </pc:sldMkLst>
        <pc:spChg chg="mod">
          <ac:chgData name="#PARASHAR KSHITIJ#" userId="35240dbd-5236-415c-8baf-18ca71bb0a5b" providerId="ADAL" clId="{45536278-E7D6-4395-98B4-23C9AA7C1B86}" dt="2023-11-23T18:58:19.075" v="204" actId="20577"/>
          <ac:spMkLst>
            <pc:docMk/>
            <pc:sldMk cId="1825844902" sldId="346"/>
            <ac:spMk id="3" creationId="{FB4ED4AC-1440-398D-E714-263B5817FA2F}"/>
          </ac:spMkLst>
        </pc:spChg>
      </pc:sldChg>
      <pc:sldChg chg="addSp delSp modSp mod">
        <pc:chgData name="#PARASHAR KSHITIJ#" userId="35240dbd-5236-415c-8baf-18ca71bb0a5b" providerId="ADAL" clId="{45536278-E7D6-4395-98B4-23C9AA7C1B86}" dt="2023-11-23T19:23:47.776" v="324" actId="1076"/>
        <pc:sldMkLst>
          <pc:docMk/>
          <pc:sldMk cId="696259998" sldId="348"/>
        </pc:sldMkLst>
        <pc:spChg chg="mod">
          <ac:chgData name="#PARASHAR KSHITIJ#" userId="35240dbd-5236-415c-8baf-18ca71bb0a5b" providerId="ADAL" clId="{45536278-E7D6-4395-98B4-23C9AA7C1B86}" dt="2023-11-23T18:58:41.012" v="218" actId="20577"/>
          <ac:spMkLst>
            <pc:docMk/>
            <pc:sldMk cId="696259998" sldId="348"/>
            <ac:spMk id="3" creationId="{FB4ED4AC-1440-398D-E714-263B5817FA2F}"/>
          </ac:spMkLst>
        </pc:spChg>
        <pc:spChg chg="add mod">
          <ac:chgData name="#PARASHAR KSHITIJ#" userId="35240dbd-5236-415c-8baf-18ca71bb0a5b" providerId="ADAL" clId="{45536278-E7D6-4395-98B4-23C9AA7C1B86}" dt="2023-11-23T19:19:21.875" v="226" actId="14100"/>
          <ac:spMkLst>
            <pc:docMk/>
            <pc:sldMk cId="696259998" sldId="348"/>
            <ac:spMk id="4" creationId="{DCFAFC2A-7041-FBD1-E663-C528346187F0}"/>
          </ac:spMkLst>
        </pc:spChg>
        <pc:spChg chg="add mod">
          <ac:chgData name="#PARASHAR KSHITIJ#" userId="35240dbd-5236-415c-8baf-18ca71bb0a5b" providerId="ADAL" clId="{45536278-E7D6-4395-98B4-23C9AA7C1B86}" dt="2023-11-23T19:19:32.199" v="232" actId="20577"/>
          <ac:spMkLst>
            <pc:docMk/>
            <pc:sldMk cId="696259998" sldId="348"/>
            <ac:spMk id="5" creationId="{FB1ED2F9-00F6-9E2F-E317-BA35BA5C43B8}"/>
          </ac:spMkLst>
        </pc:spChg>
        <pc:spChg chg="add mod">
          <ac:chgData name="#PARASHAR KSHITIJ#" userId="35240dbd-5236-415c-8baf-18ca71bb0a5b" providerId="ADAL" clId="{45536278-E7D6-4395-98B4-23C9AA7C1B86}" dt="2023-11-23T19:23:18.752" v="315" actId="1076"/>
          <ac:spMkLst>
            <pc:docMk/>
            <pc:sldMk cId="696259998" sldId="348"/>
            <ac:spMk id="6" creationId="{0C5DD33C-5B44-60F5-240D-09EE8D3DB576}"/>
          </ac:spMkLst>
        </pc:spChg>
        <pc:spChg chg="add mod">
          <ac:chgData name="#PARASHAR KSHITIJ#" userId="35240dbd-5236-415c-8baf-18ca71bb0a5b" providerId="ADAL" clId="{45536278-E7D6-4395-98B4-23C9AA7C1B86}" dt="2023-11-23T19:20:09.975" v="241" actId="1076"/>
          <ac:spMkLst>
            <pc:docMk/>
            <pc:sldMk cId="696259998" sldId="348"/>
            <ac:spMk id="34" creationId="{6E2170D4-1CB6-9523-1EB8-96A14D7D4AB6}"/>
          </ac:spMkLst>
        </pc:spChg>
        <pc:spChg chg="add mod">
          <ac:chgData name="#PARASHAR KSHITIJ#" userId="35240dbd-5236-415c-8baf-18ca71bb0a5b" providerId="ADAL" clId="{45536278-E7D6-4395-98B4-23C9AA7C1B86}" dt="2023-11-23T19:20:42.540" v="252" actId="1036"/>
          <ac:spMkLst>
            <pc:docMk/>
            <pc:sldMk cId="696259998" sldId="348"/>
            <ac:spMk id="35" creationId="{A28C148B-BB8C-35A3-086C-04592C08FD6A}"/>
          </ac:spMkLst>
        </pc:spChg>
        <pc:spChg chg="add mod">
          <ac:chgData name="#PARASHAR KSHITIJ#" userId="35240dbd-5236-415c-8baf-18ca71bb0a5b" providerId="ADAL" clId="{45536278-E7D6-4395-98B4-23C9AA7C1B86}" dt="2023-11-23T19:21:02.211" v="255" actId="1076"/>
          <ac:spMkLst>
            <pc:docMk/>
            <pc:sldMk cId="696259998" sldId="348"/>
            <ac:spMk id="36" creationId="{4888F385-708C-1D81-EAD5-567B721FFB08}"/>
          </ac:spMkLst>
        </pc:spChg>
        <pc:spChg chg="add del mod">
          <ac:chgData name="#PARASHAR KSHITIJ#" userId="35240dbd-5236-415c-8baf-18ca71bb0a5b" providerId="ADAL" clId="{45536278-E7D6-4395-98B4-23C9AA7C1B86}" dt="2023-11-23T19:21:10.040" v="258"/>
          <ac:spMkLst>
            <pc:docMk/>
            <pc:sldMk cId="696259998" sldId="348"/>
            <ac:spMk id="37" creationId="{75272FB6-2B69-637A-1817-31E89F633F73}"/>
          </ac:spMkLst>
        </pc:spChg>
        <pc:spChg chg="add mod">
          <ac:chgData name="#PARASHAR KSHITIJ#" userId="35240dbd-5236-415c-8baf-18ca71bb0a5b" providerId="ADAL" clId="{45536278-E7D6-4395-98B4-23C9AA7C1B86}" dt="2023-11-23T19:21:16.613" v="260" actId="1076"/>
          <ac:spMkLst>
            <pc:docMk/>
            <pc:sldMk cId="696259998" sldId="348"/>
            <ac:spMk id="48" creationId="{BABB6B57-4E7B-CFE3-27FE-B0B4A911D019}"/>
          </ac:spMkLst>
        </pc:spChg>
        <pc:spChg chg="add del mod">
          <ac:chgData name="#PARASHAR KSHITIJ#" userId="35240dbd-5236-415c-8baf-18ca71bb0a5b" providerId="ADAL" clId="{45536278-E7D6-4395-98B4-23C9AA7C1B86}" dt="2023-11-23T19:22:09.658" v="290"/>
          <ac:spMkLst>
            <pc:docMk/>
            <pc:sldMk cId="696259998" sldId="348"/>
            <ac:spMk id="49" creationId="{8CD82530-0EF2-E252-3142-BA2094736D4B}"/>
          </ac:spMkLst>
        </pc:spChg>
        <pc:spChg chg="add mod">
          <ac:chgData name="#PARASHAR KSHITIJ#" userId="35240dbd-5236-415c-8baf-18ca71bb0a5b" providerId="ADAL" clId="{45536278-E7D6-4395-98B4-23C9AA7C1B86}" dt="2023-11-23T19:22:25.310" v="297" actId="1076"/>
          <ac:spMkLst>
            <pc:docMk/>
            <pc:sldMk cId="696259998" sldId="348"/>
            <ac:spMk id="50" creationId="{30B23558-08FC-D91B-99CE-34471AEE953E}"/>
          </ac:spMkLst>
        </pc:spChg>
        <pc:spChg chg="add mod">
          <ac:chgData name="#PARASHAR KSHITIJ#" userId="35240dbd-5236-415c-8baf-18ca71bb0a5b" providerId="ADAL" clId="{45536278-E7D6-4395-98B4-23C9AA7C1B86}" dt="2023-11-23T19:22:31.565" v="299" actId="1076"/>
          <ac:spMkLst>
            <pc:docMk/>
            <pc:sldMk cId="696259998" sldId="348"/>
            <ac:spMk id="2064" creationId="{C78E7823-1854-C580-9174-B5323A6489DC}"/>
          </ac:spMkLst>
        </pc:spChg>
        <pc:spChg chg="add mod">
          <ac:chgData name="#PARASHAR KSHITIJ#" userId="35240dbd-5236-415c-8baf-18ca71bb0a5b" providerId="ADAL" clId="{45536278-E7D6-4395-98B4-23C9AA7C1B86}" dt="2023-11-23T19:22:54.363" v="311" actId="1076"/>
          <ac:spMkLst>
            <pc:docMk/>
            <pc:sldMk cId="696259998" sldId="348"/>
            <ac:spMk id="2065" creationId="{902524E1-62D3-2E86-ADE7-43C2C739FA6C}"/>
          </ac:spMkLst>
        </pc:spChg>
        <pc:spChg chg="add mod">
          <ac:chgData name="#PARASHAR KSHITIJ#" userId="35240dbd-5236-415c-8baf-18ca71bb0a5b" providerId="ADAL" clId="{45536278-E7D6-4395-98B4-23C9AA7C1B86}" dt="2023-11-23T19:23:01.677" v="313" actId="1076"/>
          <ac:spMkLst>
            <pc:docMk/>
            <pc:sldMk cId="696259998" sldId="348"/>
            <ac:spMk id="2066" creationId="{5B941F0A-2C27-D992-3969-55D250BBC907}"/>
          </ac:spMkLst>
        </pc:spChg>
        <pc:spChg chg="add mod">
          <ac:chgData name="#PARASHAR KSHITIJ#" userId="35240dbd-5236-415c-8baf-18ca71bb0a5b" providerId="ADAL" clId="{45536278-E7D6-4395-98B4-23C9AA7C1B86}" dt="2023-11-23T19:23:35.607" v="320" actId="1076"/>
          <ac:spMkLst>
            <pc:docMk/>
            <pc:sldMk cId="696259998" sldId="348"/>
            <ac:spMk id="2067" creationId="{1D0B0176-70AB-7FC5-0478-9DC68041CCA8}"/>
          </ac:spMkLst>
        </pc:spChg>
        <pc:spChg chg="add mod">
          <ac:chgData name="#PARASHAR KSHITIJ#" userId="35240dbd-5236-415c-8baf-18ca71bb0a5b" providerId="ADAL" clId="{45536278-E7D6-4395-98B4-23C9AA7C1B86}" dt="2023-11-23T19:23:40.769" v="322" actId="1076"/>
          <ac:spMkLst>
            <pc:docMk/>
            <pc:sldMk cId="696259998" sldId="348"/>
            <ac:spMk id="2068" creationId="{B20097BB-E19C-2CF5-7E86-1F86123EC096}"/>
          </ac:spMkLst>
        </pc:spChg>
        <pc:spChg chg="add mod">
          <ac:chgData name="#PARASHAR KSHITIJ#" userId="35240dbd-5236-415c-8baf-18ca71bb0a5b" providerId="ADAL" clId="{45536278-E7D6-4395-98B4-23C9AA7C1B86}" dt="2023-11-23T19:23:47.776" v="324" actId="1076"/>
          <ac:spMkLst>
            <pc:docMk/>
            <pc:sldMk cId="696259998" sldId="348"/>
            <ac:spMk id="2069" creationId="{4CE7BD65-8FEF-9E77-5D72-D5CDAA2D60F4}"/>
          </ac:spMkLst>
        </pc:spChg>
        <pc:picChg chg="mod">
          <ac:chgData name="#PARASHAR KSHITIJ#" userId="35240dbd-5236-415c-8baf-18ca71bb0a5b" providerId="ADAL" clId="{45536278-E7D6-4395-98B4-23C9AA7C1B86}" dt="2023-11-23T19:23:22.356" v="317" actId="1076"/>
          <ac:picMkLst>
            <pc:docMk/>
            <pc:sldMk cId="696259998" sldId="348"/>
            <ac:picMk id="2052" creationId="{DC6D4DAA-14D2-FA71-3279-EBC357A049AF}"/>
          </ac:picMkLst>
        </pc:picChg>
        <pc:inkChg chg="del">
          <ac:chgData name="#PARASHAR KSHITIJ#" userId="35240dbd-5236-415c-8baf-18ca71bb0a5b" providerId="ADAL" clId="{45536278-E7D6-4395-98B4-23C9AA7C1B86}" dt="2023-11-23T19:20:05.800" v="240" actId="478"/>
          <ac:inkMkLst>
            <pc:docMk/>
            <pc:sldMk cId="696259998" sldId="348"/>
            <ac:inkMk id="7" creationId="{B00EB706-F8B5-395F-2B15-FD0750ED2945}"/>
          </ac:inkMkLst>
        </pc:inkChg>
        <pc:inkChg chg="del">
          <ac:chgData name="#PARASHAR KSHITIJ#" userId="35240dbd-5236-415c-8baf-18ca71bb0a5b" providerId="ADAL" clId="{45536278-E7D6-4395-98B4-23C9AA7C1B86}" dt="2023-11-23T19:20:02.228" v="239" actId="478"/>
          <ac:inkMkLst>
            <pc:docMk/>
            <pc:sldMk cId="696259998" sldId="348"/>
            <ac:inkMk id="8" creationId="{AE8AD7A5-4F00-63D6-F499-6F3545A497B8}"/>
          </ac:inkMkLst>
        </pc:inkChg>
        <pc:inkChg chg="del">
          <ac:chgData name="#PARASHAR KSHITIJ#" userId="35240dbd-5236-415c-8baf-18ca71bb0a5b" providerId="ADAL" clId="{45536278-E7D6-4395-98B4-23C9AA7C1B86}" dt="2023-11-23T19:19:58.545" v="238" actId="478"/>
          <ac:inkMkLst>
            <pc:docMk/>
            <pc:sldMk cId="696259998" sldId="348"/>
            <ac:inkMk id="9" creationId="{787318A7-8FE1-6C08-B744-D7878C409511}"/>
          </ac:inkMkLst>
        </pc:inkChg>
        <pc:inkChg chg="del">
          <ac:chgData name="#PARASHAR KSHITIJ#" userId="35240dbd-5236-415c-8baf-18ca71bb0a5b" providerId="ADAL" clId="{45536278-E7D6-4395-98B4-23C9AA7C1B86}" dt="2023-11-23T19:20:05.800" v="240" actId="478"/>
          <ac:inkMkLst>
            <pc:docMk/>
            <pc:sldMk cId="696259998" sldId="348"/>
            <ac:inkMk id="10" creationId="{A8AA9DAE-7AEB-1E21-97F9-AE1D7E681D4C}"/>
          </ac:inkMkLst>
        </pc:inkChg>
        <pc:inkChg chg="del">
          <ac:chgData name="#PARASHAR KSHITIJ#" userId="35240dbd-5236-415c-8baf-18ca71bb0a5b" providerId="ADAL" clId="{45536278-E7D6-4395-98B4-23C9AA7C1B86}" dt="2023-11-23T19:20:05.800" v="240" actId="478"/>
          <ac:inkMkLst>
            <pc:docMk/>
            <pc:sldMk cId="696259998" sldId="348"/>
            <ac:inkMk id="11" creationId="{7994C988-E063-7599-36F3-EF4315760407}"/>
          </ac:inkMkLst>
        </pc:inkChg>
        <pc:inkChg chg="del">
          <ac:chgData name="#PARASHAR KSHITIJ#" userId="35240dbd-5236-415c-8baf-18ca71bb0a5b" providerId="ADAL" clId="{45536278-E7D6-4395-98B4-23C9AA7C1B86}" dt="2023-11-23T19:20:30.537" v="244" actId="478"/>
          <ac:inkMkLst>
            <pc:docMk/>
            <pc:sldMk cId="696259998" sldId="348"/>
            <ac:inkMk id="12" creationId="{A6645E44-1D92-F5E0-AD52-5E804A7A56D4}"/>
          </ac:inkMkLst>
        </pc:inkChg>
        <pc:inkChg chg="del">
          <ac:chgData name="#PARASHAR KSHITIJ#" userId="35240dbd-5236-415c-8baf-18ca71bb0a5b" providerId="ADAL" clId="{45536278-E7D6-4395-98B4-23C9AA7C1B86}" dt="2023-11-23T19:20:30.537" v="244" actId="478"/>
          <ac:inkMkLst>
            <pc:docMk/>
            <pc:sldMk cId="696259998" sldId="348"/>
            <ac:inkMk id="13" creationId="{D183224D-91EF-622C-128B-825C99D32871}"/>
          </ac:inkMkLst>
        </pc:inkChg>
        <pc:inkChg chg="del">
          <ac:chgData name="#PARASHAR KSHITIJ#" userId="35240dbd-5236-415c-8baf-18ca71bb0a5b" providerId="ADAL" clId="{45536278-E7D6-4395-98B4-23C9AA7C1B86}" dt="2023-11-23T19:20:30.537" v="244" actId="478"/>
          <ac:inkMkLst>
            <pc:docMk/>
            <pc:sldMk cId="696259998" sldId="348"/>
            <ac:inkMk id="15" creationId="{2F63261C-77C3-A86B-7B97-0F078B765C76}"/>
          </ac:inkMkLst>
        </pc:inkChg>
        <pc:inkChg chg="del">
          <ac:chgData name="#PARASHAR KSHITIJ#" userId="35240dbd-5236-415c-8baf-18ca71bb0a5b" providerId="ADAL" clId="{45536278-E7D6-4395-98B4-23C9AA7C1B86}" dt="2023-11-23T19:20:30.537" v="244" actId="478"/>
          <ac:inkMkLst>
            <pc:docMk/>
            <pc:sldMk cId="696259998" sldId="348"/>
            <ac:inkMk id="16" creationId="{E6BAA13F-7CB3-E72D-FE22-6F09288A61C3}"/>
          </ac:inkMkLst>
        </pc:inkChg>
        <pc:inkChg chg="del">
          <ac:chgData name="#PARASHAR KSHITIJ#" userId="35240dbd-5236-415c-8baf-18ca71bb0a5b" providerId="ADAL" clId="{45536278-E7D6-4395-98B4-23C9AA7C1B86}" dt="2023-11-23T19:20:30.537" v="244" actId="478"/>
          <ac:inkMkLst>
            <pc:docMk/>
            <pc:sldMk cId="696259998" sldId="348"/>
            <ac:inkMk id="17" creationId="{D5078D63-CDA5-AB70-CA6D-2AC4CB1C8A91}"/>
          </ac:inkMkLst>
        </pc:inkChg>
        <pc:inkChg chg="del">
          <ac:chgData name="#PARASHAR KSHITIJ#" userId="35240dbd-5236-415c-8baf-18ca71bb0a5b" providerId="ADAL" clId="{45536278-E7D6-4395-98B4-23C9AA7C1B86}" dt="2023-11-23T19:20:48.417" v="253" actId="478"/>
          <ac:inkMkLst>
            <pc:docMk/>
            <pc:sldMk cId="696259998" sldId="348"/>
            <ac:inkMk id="19" creationId="{18309A89-3511-FB25-65F1-97F98FECF185}"/>
          </ac:inkMkLst>
        </pc:inkChg>
        <pc:inkChg chg="del">
          <ac:chgData name="#PARASHAR KSHITIJ#" userId="35240dbd-5236-415c-8baf-18ca71bb0a5b" providerId="ADAL" clId="{45536278-E7D6-4395-98B4-23C9AA7C1B86}" dt="2023-11-23T19:20:48.417" v="253" actId="478"/>
          <ac:inkMkLst>
            <pc:docMk/>
            <pc:sldMk cId="696259998" sldId="348"/>
            <ac:inkMk id="20" creationId="{9146FF7E-800A-82B2-B2B5-AB302557AA50}"/>
          </ac:inkMkLst>
        </pc:inkChg>
        <pc:inkChg chg="del">
          <ac:chgData name="#PARASHAR KSHITIJ#" userId="35240dbd-5236-415c-8baf-18ca71bb0a5b" providerId="ADAL" clId="{45536278-E7D6-4395-98B4-23C9AA7C1B86}" dt="2023-11-23T19:20:48.417" v="253" actId="478"/>
          <ac:inkMkLst>
            <pc:docMk/>
            <pc:sldMk cId="696259998" sldId="348"/>
            <ac:inkMk id="21" creationId="{F0D25B08-6F36-E6C1-4C8B-69D6E84D843B}"/>
          </ac:inkMkLst>
        </pc:inkChg>
        <pc:inkChg chg="del">
          <ac:chgData name="#PARASHAR KSHITIJ#" userId="35240dbd-5236-415c-8baf-18ca71bb0a5b" providerId="ADAL" clId="{45536278-E7D6-4395-98B4-23C9AA7C1B86}" dt="2023-11-23T19:20:48.417" v="253" actId="478"/>
          <ac:inkMkLst>
            <pc:docMk/>
            <pc:sldMk cId="696259998" sldId="348"/>
            <ac:inkMk id="22" creationId="{5720377B-6997-FA78-55AF-F90689791368}"/>
          </ac:inkMkLst>
        </pc:inkChg>
        <pc:inkChg chg="del">
          <ac:chgData name="#PARASHAR KSHITIJ#" userId="35240dbd-5236-415c-8baf-18ca71bb0a5b" providerId="ADAL" clId="{45536278-E7D6-4395-98B4-23C9AA7C1B86}" dt="2023-11-23T19:20:48.417" v="253" actId="478"/>
          <ac:inkMkLst>
            <pc:docMk/>
            <pc:sldMk cId="696259998" sldId="348"/>
            <ac:inkMk id="23" creationId="{9790A41E-E55D-FEFF-66E5-E9202F547A17}"/>
          </ac:inkMkLst>
        </pc:inkChg>
        <pc:inkChg chg="del">
          <ac:chgData name="#PARASHAR KSHITIJ#" userId="35240dbd-5236-415c-8baf-18ca71bb0a5b" providerId="ADAL" clId="{45536278-E7D6-4395-98B4-23C9AA7C1B86}" dt="2023-11-23T19:21:05.086" v="256" actId="478"/>
          <ac:inkMkLst>
            <pc:docMk/>
            <pc:sldMk cId="696259998" sldId="348"/>
            <ac:inkMk id="24" creationId="{E1781A6D-56DF-491B-97E1-B77DCF19A95E}"/>
          </ac:inkMkLst>
        </pc:inkChg>
        <pc:inkChg chg="del">
          <ac:chgData name="#PARASHAR KSHITIJ#" userId="35240dbd-5236-415c-8baf-18ca71bb0a5b" providerId="ADAL" clId="{45536278-E7D6-4395-98B4-23C9AA7C1B86}" dt="2023-11-23T19:21:05.086" v="256" actId="478"/>
          <ac:inkMkLst>
            <pc:docMk/>
            <pc:sldMk cId="696259998" sldId="348"/>
            <ac:inkMk id="25" creationId="{8CA9F356-9D09-5E1F-E996-E7B7CAB0BA2C}"/>
          </ac:inkMkLst>
        </pc:inkChg>
        <pc:inkChg chg="del">
          <ac:chgData name="#PARASHAR KSHITIJ#" userId="35240dbd-5236-415c-8baf-18ca71bb0a5b" providerId="ADAL" clId="{45536278-E7D6-4395-98B4-23C9AA7C1B86}" dt="2023-11-23T19:21:05.086" v="256" actId="478"/>
          <ac:inkMkLst>
            <pc:docMk/>
            <pc:sldMk cId="696259998" sldId="348"/>
            <ac:inkMk id="26" creationId="{5050FA56-20AB-ED0F-C8D6-08D6636C478B}"/>
          </ac:inkMkLst>
        </pc:inkChg>
        <pc:inkChg chg="del">
          <ac:chgData name="#PARASHAR KSHITIJ#" userId="35240dbd-5236-415c-8baf-18ca71bb0a5b" providerId="ADAL" clId="{45536278-E7D6-4395-98B4-23C9AA7C1B86}" dt="2023-11-23T19:21:05.086" v="256" actId="478"/>
          <ac:inkMkLst>
            <pc:docMk/>
            <pc:sldMk cId="696259998" sldId="348"/>
            <ac:inkMk id="27" creationId="{EF4CA316-7700-B96A-FE9E-4714AA9E376C}"/>
          </ac:inkMkLst>
        </pc:inkChg>
        <pc:inkChg chg="del">
          <ac:chgData name="#PARASHAR KSHITIJ#" userId="35240dbd-5236-415c-8baf-18ca71bb0a5b" providerId="ADAL" clId="{45536278-E7D6-4395-98B4-23C9AA7C1B86}" dt="2023-11-23T19:21:05.086" v="256" actId="478"/>
          <ac:inkMkLst>
            <pc:docMk/>
            <pc:sldMk cId="696259998" sldId="348"/>
            <ac:inkMk id="28" creationId="{ADD5CD8E-ABC7-B301-FAE2-2C63CFB635E0}"/>
          </ac:inkMkLst>
        </pc:inkChg>
        <pc:inkChg chg="add del">
          <ac:chgData name="#PARASHAR KSHITIJ#" userId="35240dbd-5236-415c-8baf-18ca71bb0a5b" providerId="ADAL" clId="{45536278-E7D6-4395-98B4-23C9AA7C1B86}" dt="2023-11-23T19:22:19.617" v="295"/>
          <ac:inkMkLst>
            <pc:docMk/>
            <pc:sldMk cId="696259998" sldId="348"/>
            <ac:inkMk id="29" creationId="{DB4340B7-EF1B-1A6A-39CC-D260F488C5A5}"/>
          </ac:inkMkLst>
        </pc:inkChg>
        <pc:inkChg chg="add del">
          <ac:chgData name="#PARASHAR KSHITIJ#" userId="35240dbd-5236-415c-8baf-18ca71bb0a5b" providerId="ADAL" clId="{45536278-E7D6-4395-98B4-23C9AA7C1B86}" dt="2023-11-23T19:22:19.617" v="295"/>
          <ac:inkMkLst>
            <pc:docMk/>
            <pc:sldMk cId="696259998" sldId="348"/>
            <ac:inkMk id="30" creationId="{1D87D550-BD65-5912-DF8C-66125B56E001}"/>
          </ac:inkMkLst>
        </pc:inkChg>
        <pc:inkChg chg="add del">
          <ac:chgData name="#PARASHAR KSHITIJ#" userId="35240dbd-5236-415c-8baf-18ca71bb0a5b" providerId="ADAL" clId="{45536278-E7D6-4395-98B4-23C9AA7C1B86}" dt="2023-11-23T19:22:19.617" v="295"/>
          <ac:inkMkLst>
            <pc:docMk/>
            <pc:sldMk cId="696259998" sldId="348"/>
            <ac:inkMk id="31" creationId="{D0213182-3B16-A6EF-97DF-DD064F9EF374}"/>
          </ac:inkMkLst>
        </pc:inkChg>
        <pc:inkChg chg="add del">
          <ac:chgData name="#PARASHAR KSHITIJ#" userId="35240dbd-5236-415c-8baf-18ca71bb0a5b" providerId="ADAL" clId="{45536278-E7D6-4395-98B4-23C9AA7C1B86}" dt="2023-11-23T19:22:19.617" v="295"/>
          <ac:inkMkLst>
            <pc:docMk/>
            <pc:sldMk cId="696259998" sldId="348"/>
            <ac:inkMk id="32" creationId="{68408798-149E-CA61-2525-BED9C4251647}"/>
          </ac:inkMkLst>
        </pc:inkChg>
        <pc:inkChg chg="add del">
          <ac:chgData name="#PARASHAR KSHITIJ#" userId="35240dbd-5236-415c-8baf-18ca71bb0a5b" providerId="ADAL" clId="{45536278-E7D6-4395-98B4-23C9AA7C1B86}" dt="2023-11-23T19:22:19.617" v="295"/>
          <ac:inkMkLst>
            <pc:docMk/>
            <pc:sldMk cId="696259998" sldId="348"/>
            <ac:inkMk id="33" creationId="{D8ADF696-E5BA-2EC2-77B9-903BA6A8A1BC}"/>
          </ac:inkMkLst>
        </pc:inkChg>
        <pc:inkChg chg="add del">
          <ac:chgData name="#PARASHAR KSHITIJ#" userId="35240dbd-5236-415c-8baf-18ca71bb0a5b" providerId="ADAL" clId="{45536278-E7D6-4395-98B4-23C9AA7C1B86}" dt="2023-11-23T19:22:19.617" v="295"/>
          <ac:inkMkLst>
            <pc:docMk/>
            <pc:sldMk cId="696259998" sldId="348"/>
            <ac:inkMk id="38" creationId="{969C2CC7-A385-5491-E443-27916684E0FD}"/>
          </ac:inkMkLst>
        </pc:inkChg>
        <pc:inkChg chg="add del">
          <ac:chgData name="#PARASHAR KSHITIJ#" userId="35240dbd-5236-415c-8baf-18ca71bb0a5b" providerId="ADAL" clId="{45536278-E7D6-4395-98B4-23C9AA7C1B86}" dt="2023-11-23T19:22:19.617" v="295"/>
          <ac:inkMkLst>
            <pc:docMk/>
            <pc:sldMk cId="696259998" sldId="348"/>
            <ac:inkMk id="39" creationId="{63990E9F-1B66-F35A-6D7C-646F73066C6F}"/>
          </ac:inkMkLst>
        </pc:inkChg>
        <pc:inkChg chg="add del">
          <ac:chgData name="#PARASHAR KSHITIJ#" userId="35240dbd-5236-415c-8baf-18ca71bb0a5b" providerId="ADAL" clId="{45536278-E7D6-4395-98B4-23C9AA7C1B86}" dt="2023-11-23T19:22:19.617" v="295"/>
          <ac:inkMkLst>
            <pc:docMk/>
            <pc:sldMk cId="696259998" sldId="348"/>
            <ac:inkMk id="40" creationId="{6A884631-3474-1A8F-D572-E25166A3C85F}"/>
          </ac:inkMkLst>
        </pc:inkChg>
        <pc:inkChg chg="add del">
          <ac:chgData name="#PARASHAR KSHITIJ#" userId="35240dbd-5236-415c-8baf-18ca71bb0a5b" providerId="ADAL" clId="{45536278-E7D6-4395-98B4-23C9AA7C1B86}" dt="2023-11-23T19:22:19.617" v="295"/>
          <ac:inkMkLst>
            <pc:docMk/>
            <pc:sldMk cId="696259998" sldId="348"/>
            <ac:inkMk id="41" creationId="{CEE8AD44-0D6D-E624-8FEC-FD6556BD388E}"/>
          </ac:inkMkLst>
        </pc:inkChg>
        <pc:inkChg chg="add del">
          <ac:chgData name="#PARASHAR KSHITIJ#" userId="35240dbd-5236-415c-8baf-18ca71bb0a5b" providerId="ADAL" clId="{45536278-E7D6-4395-98B4-23C9AA7C1B86}" dt="2023-11-23T19:22:19.617" v="295"/>
          <ac:inkMkLst>
            <pc:docMk/>
            <pc:sldMk cId="696259998" sldId="348"/>
            <ac:inkMk id="42" creationId="{7A121B8A-878E-EA63-A069-C684FFE5E032}"/>
          </ac:inkMkLst>
        </pc:inkChg>
        <pc:inkChg chg="add del">
          <ac:chgData name="#PARASHAR KSHITIJ#" userId="35240dbd-5236-415c-8baf-18ca71bb0a5b" providerId="ADAL" clId="{45536278-E7D6-4395-98B4-23C9AA7C1B86}" dt="2023-11-23T19:22:43.522" v="305"/>
          <ac:inkMkLst>
            <pc:docMk/>
            <pc:sldMk cId="696259998" sldId="348"/>
            <ac:inkMk id="43" creationId="{7839C3BC-02E4-E87C-B25C-CC264C3A582A}"/>
          </ac:inkMkLst>
        </pc:inkChg>
        <pc:inkChg chg="add del">
          <ac:chgData name="#PARASHAR KSHITIJ#" userId="35240dbd-5236-415c-8baf-18ca71bb0a5b" providerId="ADAL" clId="{45536278-E7D6-4395-98B4-23C9AA7C1B86}" dt="2023-11-23T19:22:43.522" v="304"/>
          <ac:inkMkLst>
            <pc:docMk/>
            <pc:sldMk cId="696259998" sldId="348"/>
            <ac:inkMk id="44" creationId="{441F21CC-250E-01D8-A952-E46DB5AB04EB}"/>
          </ac:inkMkLst>
        </pc:inkChg>
        <pc:inkChg chg="add del">
          <ac:chgData name="#PARASHAR KSHITIJ#" userId="35240dbd-5236-415c-8baf-18ca71bb0a5b" providerId="ADAL" clId="{45536278-E7D6-4395-98B4-23C9AA7C1B86}" dt="2023-11-23T19:22:43.507" v="300"/>
          <ac:inkMkLst>
            <pc:docMk/>
            <pc:sldMk cId="696259998" sldId="348"/>
            <ac:inkMk id="45" creationId="{C63305B3-96BC-702C-58C9-B8EAC75B8616}"/>
          </ac:inkMkLst>
        </pc:inkChg>
        <pc:inkChg chg="add del">
          <ac:chgData name="#PARASHAR KSHITIJ#" userId="35240dbd-5236-415c-8baf-18ca71bb0a5b" providerId="ADAL" clId="{45536278-E7D6-4395-98B4-23C9AA7C1B86}" dt="2023-11-23T19:22:43.507" v="301"/>
          <ac:inkMkLst>
            <pc:docMk/>
            <pc:sldMk cId="696259998" sldId="348"/>
            <ac:inkMk id="46" creationId="{1D4358B1-8BBB-BF64-E7BF-0EED97C4F2C1}"/>
          </ac:inkMkLst>
        </pc:inkChg>
        <pc:inkChg chg="add del">
          <ac:chgData name="#PARASHAR KSHITIJ#" userId="35240dbd-5236-415c-8baf-18ca71bb0a5b" providerId="ADAL" clId="{45536278-E7D6-4395-98B4-23C9AA7C1B86}" dt="2023-11-23T19:22:43.522" v="303"/>
          <ac:inkMkLst>
            <pc:docMk/>
            <pc:sldMk cId="696259998" sldId="348"/>
            <ac:inkMk id="47" creationId="{E9D2EB28-F0AC-8868-B083-3BA66729DA17}"/>
          </ac:inkMkLst>
        </pc:inkChg>
        <pc:inkChg chg="add del">
          <ac:chgData name="#PARASHAR KSHITIJ#" userId="35240dbd-5236-415c-8baf-18ca71bb0a5b" providerId="ADAL" clId="{45536278-E7D6-4395-98B4-23C9AA7C1B86}" dt="2023-11-23T19:22:43.522" v="307"/>
          <ac:inkMkLst>
            <pc:docMk/>
            <pc:sldMk cId="696259998" sldId="348"/>
            <ac:inkMk id="51" creationId="{EE704D35-8C7A-3F65-7752-A8041F56A609}"/>
          </ac:inkMkLst>
        </pc:inkChg>
        <pc:inkChg chg="add del">
          <ac:chgData name="#PARASHAR KSHITIJ#" userId="35240dbd-5236-415c-8baf-18ca71bb0a5b" providerId="ADAL" clId="{45536278-E7D6-4395-98B4-23C9AA7C1B86}" dt="2023-11-23T19:22:43.522" v="309"/>
          <ac:inkMkLst>
            <pc:docMk/>
            <pc:sldMk cId="696259998" sldId="348"/>
            <ac:inkMk id="52" creationId="{D55C1690-8ABE-53C7-5B17-C9ECBFEEE48D}"/>
          </ac:inkMkLst>
        </pc:inkChg>
        <pc:inkChg chg="add del">
          <ac:chgData name="#PARASHAR KSHITIJ#" userId="35240dbd-5236-415c-8baf-18ca71bb0a5b" providerId="ADAL" clId="{45536278-E7D6-4395-98B4-23C9AA7C1B86}" dt="2023-11-23T19:22:43.522" v="302"/>
          <ac:inkMkLst>
            <pc:docMk/>
            <pc:sldMk cId="696259998" sldId="348"/>
            <ac:inkMk id="53" creationId="{160BD60F-0E56-84EA-F692-A83456A65916}"/>
          </ac:inkMkLst>
        </pc:inkChg>
        <pc:inkChg chg="add del">
          <ac:chgData name="#PARASHAR KSHITIJ#" userId="35240dbd-5236-415c-8baf-18ca71bb0a5b" providerId="ADAL" clId="{45536278-E7D6-4395-98B4-23C9AA7C1B86}" dt="2023-11-23T19:22:43.522" v="308"/>
          <ac:inkMkLst>
            <pc:docMk/>
            <pc:sldMk cId="696259998" sldId="348"/>
            <ac:inkMk id="54" creationId="{5249467C-C2F2-B73A-5188-84A2FD22AD84}"/>
          </ac:inkMkLst>
        </pc:inkChg>
        <pc:inkChg chg="add del">
          <ac:chgData name="#PARASHAR KSHITIJ#" userId="35240dbd-5236-415c-8baf-18ca71bb0a5b" providerId="ADAL" clId="{45536278-E7D6-4395-98B4-23C9AA7C1B86}" dt="2023-11-23T19:22:43.522" v="306"/>
          <ac:inkMkLst>
            <pc:docMk/>
            <pc:sldMk cId="696259998" sldId="348"/>
            <ac:inkMk id="55" creationId="{3D0C010B-7146-C408-CA3E-7C782D1D4AEB}"/>
          </ac:inkMkLst>
        </pc:inkChg>
        <pc:inkChg chg="del">
          <ac:chgData name="#PARASHAR KSHITIJ#" userId="35240dbd-5236-415c-8baf-18ca71bb0a5b" providerId="ADAL" clId="{45536278-E7D6-4395-98B4-23C9AA7C1B86}" dt="2023-11-23T19:23:10.129" v="314" actId="478"/>
          <ac:inkMkLst>
            <pc:docMk/>
            <pc:sldMk cId="696259998" sldId="348"/>
            <ac:inkMk id="56" creationId="{C97B3BCA-B7D9-6FAE-7108-C13F6B4BC586}"/>
          </ac:inkMkLst>
        </pc:inkChg>
        <pc:inkChg chg="del">
          <ac:chgData name="#PARASHAR KSHITIJ#" userId="35240dbd-5236-415c-8baf-18ca71bb0a5b" providerId="ADAL" clId="{45536278-E7D6-4395-98B4-23C9AA7C1B86}" dt="2023-11-23T19:23:10.129" v="314" actId="478"/>
          <ac:inkMkLst>
            <pc:docMk/>
            <pc:sldMk cId="696259998" sldId="348"/>
            <ac:inkMk id="57" creationId="{A66DE8B4-154D-D0D2-1BB3-5CFA62709540}"/>
          </ac:inkMkLst>
        </pc:inkChg>
        <pc:inkChg chg="del">
          <ac:chgData name="#PARASHAR KSHITIJ#" userId="35240dbd-5236-415c-8baf-18ca71bb0a5b" providerId="ADAL" clId="{45536278-E7D6-4395-98B4-23C9AA7C1B86}" dt="2023-11-23T19:23:10.129" v="314" actId="478"/>
          <ac:inkMkLst>
            <pc:docMk/>
            <pc:sldMk cId="696259998" sldId="348"/>
            <ac:inkMk id="58" creationId="{6F335C76-67DA-7FAA-38DB-C79F59086E72}"/>
          </ac:inkMkLst>
        </pc:inkChg>
        <pc:inkChg chg="del">
          <ac:chgData name="#PARASHAR KSHITIJ#" userId="35240dbd-5236-415c-8baf-18ca71bb0a5b" providerId="ADAL" clId="{45536278-E7D6-4395-98B4-23C9AA7C1B86}" dt="2023-11-23T19:23:10.129" v="314" actId="478"/>
          <ac:inkMkLst>
            <pc:docMk/>
            <pc:sldMk cId="696259998" sldId="348"/>
            <ac:inkMk id="59" creationId="{723CA0E5-C95C-D5CC-9C2E-5B82B6A9F796}"/>
          </ac:inkMkLst>
        </pc:inkChg>
        <pc:inkChg chg="del">
          <ac:chgData name="#PARASHAR KSHITIJ#" userId="35240dbd-5236-415c-8baf-18ca71bb0a5b" providerId="ADAL" clId="{45536278-E7D6-4395-98B4-23C9AA7C1B86}" dt="2023-11-23T19:23:10.129" v="314" actId="478"/>
          <ac:inkMkLst>
            <pc:docMk/>
            <pc:sldMk cId="696259998" sldId="348"/>
            <ac:inkMk id="60" creationId="{75D4233F-0EC2-D070-C1B7-2A63E51111CF}"/>
          </ac:inkMkLst>
        </pc:inkChg>
        <pc:inkChg chg="del">
          <ac:chgData name="#PARASHAR KSHITIJ#" userId="35240dbd-5236-415c-8baf-18ca71bb0a5b" providerId="ADAL" clId="{45536278-E7D6-4395-98B4-23C9AA7C1B86}" dt="2023-11-23T19:23:10.129" v="314" actId="478"/>
          <ac:inkMkLst>
            <pc:docMk/>
            <pc:sldMk cId="696259998" sldId="348"/>
            <ac:inkMk id="61" creationId="{3DF6C841-B899-3F20-7CC2-E51859F6078E}"/>
          </ac:inkMkLst>
        </pc:inkChg>
        <pc:inkChg chg="del">
          <ac:chgData name="#PARASHAR KSHITIJ#" userId="35240dbd-5236-415c-8baf-18ca71bb0a5b" providerId="ADAL" clId="{45536278-E7D6-4395-98B4-23C9AA7C1B86}" dt="2023-11-23T19:23:10.129" v="314" actId="478"/>
          <ac:inkMkLst>
            <pc:docMk/>
            <pc:sldMk cId="696259998" sldId="348"/>
            <ac:inkMk id="62" creationId="{45235E45-45E1-349E-A412-CFD832023AB9}"/>
          </ac:inkMkLst>
        </pc:inkChg>
        <pc:inkChg chg="del">
          <ac:chgData name="#PARASHAR KSHITIJ#" userId="35240dbd-5236-415c-8baf-18ca71bb0a5b" providerId="ADAL" clId="{45536278-E7D6-4395-98B4-23C9AA7C1B86}" dt="2023-11-23T19:23:27.981" v="318" actId="478"/>
          <ac:inkMkLst>
            <pc:docMk/>
            <pc:sldMk cId="696259998" sldId="348"/>
            <ac:inkMk id="63" creationId="{1B30BFCA-8832-0E60-5B39-8215C5EC6019}"/>
          </ac:inkMkLst>
        </pc:inkChg>
        <pc:inkChg chg="del">
          <ac:chgData name="#PARASHAR KSHITIJ#" userId="35240dbd-5236-415c-8baf-18ca71bb0a5b" providerId="ADAL" clId="{45536278-E7D6-4395-98B4-23C9AA7C1B86}" dt="2023-11-23T19:23:27.981" v="318" actId="478"/>
          <ac:inkMkLst>
            <pc:docMk/>
            <pc:sldMk cId="696259998" sldId="348"/>
            <ac:inkMk id="2048" creationId="{B81759C8-65A9-9CEF-F4EF-FBC0E950E980}"/>
          </ac:inkMkLst>
        </pc:inkChg>
        <pc:inkChg chg="del">
          <ac:chgData name="#PARASHAR KSHITIJ#" userId="35240dbd-5236-415c-8baf-18ca71bb0a5b" providerId="ADAL" clId="{45536278-E7D6-4395-98B4-23C9AA7C1B86}" dt="2023-11-23T19:23:27.981" v="318" actId="478"/>
          <ac:inkMkLst>
            <pc:docMk/>
            <pc:sldMk cId="696259998" sldId="348"/>
            <ac:inkMk id="2049" creationId="{2E6CA02E-CA5D-28B2-E140-407319D4F7F9}"/>
          </ac:inkMkLst>
        </pc:inkChg>
        <pc:inkChg chg="del">
          <ac:chgData name="#PARASHAR KSHITIJ#" userId="35240dbd-5236-415c-8baf-18ca71bb0a5b" providerId="ADAL" clId="{45536278-E7D6-4395-98B4-23C9AA7C1B86}" dt="2023-11-23T19:23:27.981" v="318" actId="478"/>
          <ac:inkMkLst>
            <pc:docMk/>
            <pc:sldMk cId="696259998" sldId="348"/>
            <ac:inkMk id="2051" creationId="{8F59A3F4-7CF3-E8F8-7CDD-E7A73A39A33F}"/>
          </ac:inkMkLst>
        </pc:inkChg>
        <pc:inkChg chg="del">
          <ac:chgData name="#PARASHAR KSHITIJ#" userId="35240dbd-5236-415c-8baf-18ca71bb0a5b" providerId="ADAL" clId="{45536278-E7D6-4395-98B4-23C9AA7C1B86}" dt="2023-11-23T19:23:27.981" v="318" actId="478"/>
          <ac:inkMkLst>
            <pc:docMk/>
            <pc:sldMk cId="696259998" sldId="348"/>
            <ac:inkMk id="2053" creationId="{8FEE173E-7576-96E7-ADE8-F52D2B8BAC5C}"/>
          </ac:inkMkLst>
        </pc:inkChg>
        <pc:inkChg chg="del">
          <ac:chgData name="#PARASHAR KSHITIJ#" userId="35240dbd-5236-415c-8baf-18ca71bb0a5b" providerId="ADAL" clId="{45536278-E7D6-4395-98B4-23C9AA7C1B86}" dt="2023-11-23T19:23:27.981" v="318" actId="478"/>
          <ac:inkMkLst>
            <pc:docMk/>
            <pc:sldMk cId="696259998" sldId="348"/>
            <ac:inkMk id="2054" creationId="{5152C6C6-7B64-7691-9511-9D96EC973BDF}"/>
          </ac:inkMkLst>
        </pc:inkChg>
        <pc:inkChg chg="del">
          <ac:chgData name="#PARASHAR KSHITIJ#" userId="35240dbd-5236-415c-8baf-18ca71bb0a5b" providerId="ADAL" clId="{45536278-E7D6-4395-98B4-23C9AA7C1B86}" dt="2023-11-23T19:23:27.981" v="318" actId="478"/>
          <ac:inkMkLst>
            <pc:docMk/>
            <pc:sldMk cId="696259998" sldId="348"/>
            <ac:inkMk id="2055" creationId="{0937EBCF-686B-8D0E-F344-7E5B5F48DFD1}"/>
          </ac:inkMkLst>
        </pc:inkChg>
        <pc:inkChg chg="del">
          <ac:chgData name="#PARASHAR KSHITIJ#" userId="35240dbd-5236-415c-8baf-18ca71bb0a5b" providerId="ADAL" clId="{45536278-E7D6-4395-98B4-23C9AA7C1B86}" dt="2023-11-23T19:23:27.981" v="318" actId="478"/>
          <ac:inkMkLst>
            <pc:docMk/>
            <pc:sldMk cId="696259998" sldId="348"/>
            <ac:inkMk id="2056" creationId="{28ABCCD2-13FD-9EE1-EEF1-CD8A9101D0B4}"/>
          </ac:inkMkLst>
        </pc:inkChg>
        <pc:inkChg chg="del">
          <ac:chgData name="#PARASHAR KSHITIJ#" userId="35240dbd-5236-415c-8baf-18ca71bb0a5b" providerId="ADAL" clId="{45536278-E7D6-4395-98B4-23C9AA7C1B86}" dt="2023-11-23T19:23:27.981" v="318" actId="478"/>
          <ac:inkMkLst>
            <pc:docMk/>
            <pc:sldMk cId="696259998" sldId="348"/>
            <ac:inkMk id="2057" creationId="{7372BE85-1A12-C5D5-203F-AB98D42AB46E}"/>
          </ac:inkMkLst>
        </pc:inkChg>
        <pc:inkChg chg="del">
          <ac:chgData name="#PARASHAR KSHITIJ#" userId="35240dbd-5236-415c-8baf-18ca71bb0a5b" providerId="ADAL" clId="{45536278-E7D6-4395-98B4-23C9AA7C1B86}" dt="2023-11-23T19:23:27.981" v="318" actId="478"/>
          <ac:inkMkLst>
            <pc:docMk/>
            <pc:sldMk cId="696259998" sldId="348"/>
            <ac:inkMk id="2058" creationId="{101AEDD3-FB06-4A73-0D7F-C58FC86B702C}"/>
          </ac:inkMkLst>
        </pc:inkChg>
        <pc:inkChg chg="del">
          <ac:chgData name="#PARASHAR KSHITIJ#" userId="35240dbd-5236-415c-8baf-18ca71bb0a5b" providerId="ADAL" clId="{45536278-E7D6-4395-98B4-23C9AA7C1B86}" dt="2023-11-23T19:23:27.981" v="318" actId="478"/>
          <ac:inkMkLst>
            <pc:docMk/>
            <pc:sldMk cId="696259998" sldId="348"/>
            <ac:inkMk id="2059" creationId="{1BAB6CAB-0571-FC25-43BB-92CA576B67C2}"/>
          </ac:inkMkLst>
        </pc:inkChg>
        <pc:inkChg chg="del">
          <ac:chgData name="#PARASHAR KSHITIJ#" userId="35240dbd-5236-415c-8baf-18ca71bb0a5b" providerId="ADAL" clId="{45536278-E7D6-4395-98B4-23C9AA7C1B86}" dt="2023-11-23T19:23:27.981" v="318" actId="478"/>
          <ac:inkMkLst>
            <pc:docMk/>
            <pc:sldMk cId="696259998" sldId="348"/>
            <ac:inkMk id="2060" creationId="{7FBBC8EF-C047-5CB8-0B72-FE6B94E0DEE5}"/>
          </ac:inkMkLst>
        </pc:inkChg>
        <pc:inkChg chg="del">
          <ac:chgData name="#PARASHAR KSHITIJ#" userId="35240dbd-5236-415c-8baf-18ca71bb0a5b" providerId="ADAL" clId="{45536278-E7D6-4395-98B4-23C9AA7C1B86}" dt="2023-11-23T19:23:27.981" v="318" actId="478"/>
          <ac:inkMkLst>
            <pc:docMk/>
            <pc:sldMk cId="696259998" sldId="348"/>
            <ac:inkMk id="2061" creationId="{0BA2D492-4EFD-1B06-2527-33DA0901CB66}"/>
          </ac:inkMkLst>
        </pc:inkChg>
        <pc:inkChg chg="del">
          <ac:chgData name="#PARASHAR KSHITIJ#" userId="35240dbd-5236-415c-8baf-18ca71bb0a5b" providerId="ADAL" clId="{45536278-E7D6-4395-98B4-23C9AA7C1B86}" dt="2023-11-23T19:23:27.981" v="318" actId="478"/>
          <ac:inkMkLst>
            <pc:docMk/>
            <pc:sldMk cId="696259998" sldId="348"/>
            <ac:inkMk id="2062" creationId="{2F6BDC7F-D88C-6557-026D-90260E0B972D}"/>
          </ac:inkMkLst>
        </pc:inkChg>
        <pc:inkChg chg="del">
          <ac:chgData name="#PARASHAR KSHITIJ#" userId="35240dbd-5236-415c-8baf-18ca71bb0a5b" providerId="ADAL" clId="{45536278-E7D6-4395-98B4-23C9AA7C1B86}" dt="2023-11-23T19:23:27.981" v="318" actId="478"/>
          <ac:inkMkLst>
            <pc:docMk/>
            <pc:sldMk cId="696259998" sldId="348"/>
            <ac:inkMk id="2063" creationId="{64F3F977-A0FD-CD03-519A-7E499361888A}"/>
          </ac:inkMkLst>
        </pc:inkChg>
      </pc:sldChg>
      <pc:sldChg chg="addSp delSp modSp mod">
        <pc:chgData name="#PARASHAR KSHITIJ#" userId="35240dbd-5236-415c-8baf-18ca71bb0a5b" providerId="ADAL" clId="{45536278-E7D6-4395-98B4-23C9AA7C1B86}" dt="2023-11-24T02:29:16.048" v="588" actId="20577"/>
        <pc:sldMkLst>
          <pc:docMk/>
          <pc:sldMk cId="1829044779" sldId="349"/>
        </pc:sldMkLst>
        <pc:spChg chg="mod">
          <ac:chgData name="#PARASHAR KSHITIJ#" userId="35240dbd-5236-415c-8baf-18ca71bb0a5b" providerId="ADAL" clId="{45536278-E7D6-4395-98B4-23C9AA7C1B86}" dt="2023-11-23T18:49:46.930" v="129" actId="20577"/>
          <ac:spMkLst>
            <pc:docMk/>
            <pc:sldMk cId="1829044779" sldId="349"/>
            <ac:spMk id="3" creationId="{661FF593-0E7E-4AF6-607F-F0359869DC73}"/>
          </ac:spMkLst>
        </pc:spChg>
        <pc:spChg chg="mod">
          <ac:chgData name="#PARASHAR KSHITIJ#" userId="35240dbd-5236-415c-8baf-18ca71bb0a5b" providerId="ADAL" clId="{45536278-E7D6-4395-98B4-23C9AA7C1B86}" dt="2023-11-24T02:29:16.048" v="588" actId="20577"/>
          <ac:spMkLst>
            <pc:docMk/>
            <pc:sldMk cId="1829044779" sldId="349"/>
            <ac:spMk id="4" creationId="{DD07309C-1184-D461-1126-B4A7DDBBE423}"/>
          </ac:spMkLst>
        </pc:spChg>
        <pc:spChg chg="add mod">
          <ac:chgData name="#PARASHAR KSHITIJ#" userId="35240dbd-5236-415c-8baf-18ca71bb0a5b" providerId="ADAL" clId="{45536278-E7D6-4395-98B4-23C9AA7C1B86}" dt="2023-11-23T18:49:17.455" v="119" actId="14100"/>
          <ac:spMkLst>
            <pc:docMk/>
            <pc:sldMk cId="1829044779" sldId="349"/>
            <ac:spMk id="6" creationId="{BD439BFE-19B0-E234-70DA-04023E70838D}"/>
          </ac:spMkLst>
        </pc:spChg>
        <pc:spChg chg="add mod">
          <ac:chgData name="#PARASHAR KSHITIJ#" userId="35240dbd-5236-415c-8baf-18ca71bb0a5b" providerId="ADAL" clId="{45536278-E7D6-4395-98B4-23C9AA7C1B86}" dt="2023-11-23T18:49:17.455" v="119" actId="14100"/>
          <ac:spMkLst>
            <pc:docMk/>
            <pc:sldMk cId="1829044779" sldId="349"/>
            <ac:spMk id="7" creationId="{B407DD5B-2851-C4CB-A5D2-D7D889449ECC}"/>
          </ac:spMkLst>
        </pc:spChg>
        <pc:grpChg chg="add mod">
          <ac:chgData name="#PARASHAR KSHITIJ#" userId="35240dbd-5236-415c-8baf-18ca71bb0a5b" providerId="ADAL" clId="{45536278-E7D6-4395-98B4-23C9AA7C1B86}" dt="2023-11-23T18:49:17.455" v="119" actId="14100"/>
          <ac:grpSpMkLst>
            <pc:docMk/>
            <pc:sldMk cId="1829044779" sldId="349"/>
            <ac:grpSpMk id="10" creationId="{31F93313-DE2E-907B-504E-F103CCA892A2}"/>
          </ac:grpSpMkLst>
        </pc:grpChg>
        <pc:picChg chg="mod">
          <ac:chgData name="#PARASHAR KSHITIJ#" userId="35240dbd-5236-415c-8baf-18ca71bb0a5b" providerId="ADAL" clId="{45536278-E7D6-4395-98B4-23C9AA7C1B86}" dt="2023-11-23T18:49:17.455" v="119" actId="14100"/>
          <ac:picMkLst>
            <pc:docMk/>
            <pc:sldMk cId="1829044779" sldId="349"/>
            <ac:picMk id="3074" creationId="{0DB57CE3-0D89-43C6-64C3-88C696EF5D7A}"/>
          </ac:picMkLst>
        </pc:picChg>
        <pc:picChg chg="del">
          <ac:chgData name="#PARASHAR KSHITIJ#" userId="35240dbd-5236-415c-8baf-18ca71bb0a5b" providerId="ADAL" clId="{45536278-E7D6-4395-98B4-23C9AA7C1B86}" dt="2023-11-23T18:48:52.138" v="117" actId="478"/>
          <ac:picMkLst>
            <pc:docMk/>
            <pc:sldMk cId="1829044779" sldId="349"/>
            <ac:picMk id="3076" creationId="{56A9E1D4-02E9-76F7-1039-A0BB17611316}"/>
          </ac:picMkLst>
        </pc:picChg>
        <pc:inkChg chg="add">
          <ac:chgData name="#PARASHAR KSHITIJ#" userId="35240dbd-5236-415c-8baf-18ca71bb0a5b" providerId="ADAL" clId="{45536278-E7D6-4395-98B4-23C9AA7C1B86}" dt="2023-11-23T18:48:25.262" v="113" actId="9405"/>
          <ac:inkMkLst>
            <pc:docMk/>
            <pc:sldMk cId="1829044779" sldId="349"/>
            <ac:inkMk id="8" creationId="{E521BCBA-5640-C27D-24DE-C184B7D7B425}"/>
          </ac:inkMkLst>
        </pc:inkChg>
        <pc:inkChg chg="add del">
          <ac:chgData name="#PARASHAR KSHITIJ#" userId="35240dbd-5236-415c-8baf-18ca71bb0a5b" providerId="ADAL" clId="{45536278-E7D6-4395-98B4-23C9AA7C1B86}" dt="2023-11-23T18:48:29.457" v="115" actId="9405"/>
          <ac:inkMkLst>
            <pc:docMk/>
            <pc:sldMk cId="1829044779" sldId="349"/>
            <ac:inkMk id="9" creationId="{47866F7A-C1A8-AA32-D77E-3EED670567C1}"/>
          </ac:inkMkLst>
        </pc:inkChg>
        <pc:inkChg chg="del">
          <ac:chgData name="#PARASHAR KSHITIJ#" userId="35240dbd-5236-415c-8baf-18ca71bb0a5b" providerId="ADAL" clId="{45536278-E7D6-4395-98B4-23C9AA7C1B86}" dt="2023-11-23T18:41:08.318" v="52"/>
          <ac:inkMkLst>
            <pc:docMk/>
            <pc:sldMk cId="1829044779" sldId="349"/>
            <ac:inkMk id="19" creationId="{25E1280F-AC4F-4F57-ACD8-C06465CBE441}"/>
          </ac:inkMkLst>
        </pc:inkChg>
        <pc:inkChg chg="del">
          <ac:chgData name="#PARASHAR KSHITIJ#" userId="35240dbd-5236-415c-8baf-18ca71bb0a5b" providerId="ADAL" clId="{45536278-E7D6-4395-98B4-23C9AA7C1B86}" dt="2023-11-23T18:41:08.334" v="67"/>
          <ac:inkMkLst>
            <pc:docMk/>
            <pc:sldMk cId="1829044779" sldId="349"/>
            <ac:inkMk id="20" creationId="{BD6E87B1-3B67-DAFE-D16A-4411F1E86C8E}"/>
          </ac:inkMkLst>
        </pc:inkChg>
        <pc:inkChg chg="del">
          <ac:chgData name="#PARASHAR KSHITIJ#" userId="35240dbd-5236-415c-8baf-18ca71bb0a5b" providerId="ADAL" clId="{45536278-E7D6-4395-98B4-23C9AA7C1B86}" dt="2023-11-23T18:41:08.318" v="47"/>
          <ac:inkMkLst>
            <pc:docMk/>
            <pc:sldMk cId="1829044779" sldId="349"/>
            <ac:inkMk id="21" creationId="{B97D2DDC-CE0C-366F-D73A-D276646A6534}"/>
          </ac:inkMkLst>
        </pc:inkChg>
        <pc:inkChg chg="del">
          <ac:chgData name="#PARASHAR KSHITIJ#" userId="35240dbd-5236-415c-8baf-18ca71bb0a5b" providerId="ADAL" clId="{45536278-E7D6-4395-98B4-23C9AA7C1B86}" dt="2023-11-23T18:41:08.334" v="55"/>
          <ac:inkMkLst>
            <pc:docMk/>
            <pc:sldMk cId="1829044779" sldId="349"/>
            <ac:inkMk id="22" creationId="{991CCAB9-355C-DF77-36AD-8F027233487A}"/>
          </ac:inkMkLst>
        </pc:inkChg>
        <pc:inkChg chg="del">
          <ac:chgData name="#PARASHAR KSHITIJ#" userId="35240dbd-5236-415c-8baf-18ca71bb0a5b" providerId="ADAL" clId="{45536278-E7D6-4395-98B4-23C9AA7C1B86}" dt="2023-11-23T18:41:08.334" v="63"/>
          <ac:inkMkLst>
            <pc:docMk/>
            <pc:sldMk cId="1829044779" sldId="349"/>
            <ac:inkMk id="23" creationId="{2EAF4608-4AFB-A9DD-E089-CD47399E2DFC}"/>
          </ac:inkMkLst>
        </pc:inkChg>
        <pc:inkChg chg="del">
          <ac:chgData name="#PARASHAR KSHITIJ#" userId="35240dbd-5236-415c-8baf-18ca71bb0a5b" providerId="ADAL" clId="{45536278-E7D6-4395-98B4-23C9AA7C1B86}" dt="2023-11-23T18:41:08.318" v="53"/>
          <ac:inkMkLst>
            <pc:docMk/>
            <pc:sldMk cId="1829044779" sldId="349"/>
            <ac:inkMk id="24" creationId="{C88274F5-92BB-8851-2A3A-226BF868666B}"/>
          </ac:inkMkLst>
        </pc:inkChg>
        <pc:inkChg chg="del">
          <ac:chgData name="#PARASHAR KSHITIJ#" userId="35240dbd-5236-415c-8baf-18ca71bb0a5b" providerId="ADAL" clId="{45536278-E7D6-4395-98B4-23C9AA7C1B86}" dt="2023-11-23T18:41:08.318" v="49"/>
          <ac:inkMkLst>
            <pc:docMk/>
            <pc:sldMk cId="1829044779" sldId="349"/>
            <ac:inkMk id="25" creationId="{8CF60B9B-0958-39F6-430C-EA6084CA3C55}"/>
          </ac:inkMkLst>
        </pc:inkChg>
        <pc:inkChg chg="del">
          <ac:chgData name="#PARASHAR KSHITIJ#" userId="35240dbd-5236-415c-8baf-18ca71bb0a5b" providerId="ADAL" clId="{45536278-E7D6-4395-98B4-23C9AA7C1B86}" dt="2023-11-23T18:41:08.334" v="68"/>
          <ac:inkMkLst>
            <pc:docMk/>
            <pc:sldMk cId="1829044779" sldId="349"/>
            <ac:inkMk id="26" creationId="{6C53EB81-8DC9-66A7-9EFE-ACED070CF286}"/>
          </ac:inkMkLst>
        </pc:inkChg>
        <pc:inkChg chg="del">
          <ac:chgData name="#PARASHAR KSHITIJ#" userId="35240dbd-5236-415c-8baf-18ca71bb0a5b" providerId="ADAL" clId="{45536278-E7D6-4395-98B4-23C9AA7C1B86}" dt="2023-11-23T18:41:08.334" v="58"/>
          <ac:inkMkLst>
            <pc:docMk/>
            <pc:sldMk cId="1829044779" sldId="349"/>
            <ac:inkMk id="27" creationId="{152027E9-B9B8-2DD9-D61C-0461BE988DC9}"/>
          </ac:inkMkLst>
        </pc:inkChg>
        <pc:inkChg chg="del">
          <ac:chgData name="#PARASHAR KSHITIJ#" userId="35240dbd-5236-415c-8baf-18ca71bb0a5b" providerId="ADAL" clId="{45536278-E7D6-4395-98B4-23C9AA7C1B86}" dt="2023-11-23T18:41:08.318" v="54"/>
          <ac:inkMkLst>
            <pc:docMk/>
            <pc:sldMk cId="1829044779" sldId="349"/>
            <ac:inkMk id="28" creationId="{19F62CA5-4F5B-4FE4-336F-5FD85B1BBC33}"/>
          </ac:inkMkLst>
        </pc:inkChg>
        <pc:inkChg chg="del">
          <ac:chgData name="#PARASHAR KSHITIJ#" userId="35240dbd-5236-415c-8baf-18ca71bb0a5b" providerId="ADAL" clId="{45536278-E7D6-4395-98B4-23C9AA7C1B86}" dt="2023-11-23T18:41:08.318" v="51"/>
          <ac:inkMkLst>
            <pc:docMk/>
            <pc:sldMk cId="1829044779" sldId="349"/>
            <ac:inkMk id="29" creationId="{8C062A4A-4306-BE6F-B9EF-67BAE7EA7F6E}"/>
          </ac:inkMkLst>
        </pc:inkChg>
        <pc:inkChg chg="del">
          <ac:chgData name="#PARASHAR KSHITIJ#" userId="35240dbd-5236-415c-8baf-18ca71bb0a5b" providerId="ADAL" clId="{45536278-E7D6-4395-98B4-23C9AA7C1B86}" dt="2023-11-23T18:41:08.334" v="60"/>
          <ac:inkMkLst>
            <pc:docMk/>
            <pc:sldMk cId="1829044779" sldId="349"/>
            <ac:inkMk id="30" creationId="{12381BFF-A210-ED60-7173-547A2B973C2C}"/>
          </ac:inkMkLst>
        </pc:inkChg>
        <pc:inkChg chg="del">
          <ac:chgData name="#PARASHAR KSHITIJ#" userId="35240dbd-5236-415c-8baf-18ca71bb0a5b" providerId="ADAL" clId="{45536278-E7D6-4395-98B4-23C9AA7C1B86}" dt="2023-11-23T18:41:08.318" v="48"/>
          <ac:inkMkLst>
            <pc:docMk/>
            <pc:sldMk cId="1829044779" sldId="349"/>
            <ac:inkMk id="31" creationId="{CAE2F369-BBD9-AFCC-A3AE-062AC8AD5B3B}"/>
          </ac:inkMkLst>
        </pc:inkChg>
        <pc:inkChg chg="del">
          <ac:chgData name="#PARASHAR KSHITIJ#" userId="35240dbd-5236-415c-8baf-18ca71bb0a5b" providerId="ADAL" clId="{45536278-E7D6-4395-98B4-23C9AA7C1B86}" dt="2023-11-23T18:41:08.334" v="66"/>
          <ac:inkMkLst>
            <pc:docMk/>
            <pc:sldMk cId="1829044779" sldId="349"/>
            <ac:inkMk id="32" creationId="{06CB4D31-3BC5-97DD-6197-3A3D48DAD94A}"/>
          </ac:inkMkLst>
        </pc:inkChg>
        <pc:inkChg chg="del">
          <ac:chgData name="#PARASHAR KSHITIJ#" userId="35240dbd-5236-415c-8baf-18ca71bb0a5b" providerId="ADAL" clId="{45536278-E7D6-4395-98B4-23C9AA7C1B86}" dt="2023-11-23T18:41:08.334" v="59"/>
          <ac:inkMkLst>
            <pc:docMk/>
            <pc:sldMk cId="1829044779" sldId="349"/>
            <ac:inkMk id="33" creationId="{E6215E61-6A89-D1E8-D1EC-E3B5608C4427}"/>
          </ac:inkMkLst>
        </pc:inkChg>
        <pc:inkChg chg="del">
          <ac:chgData name="#PARASHAR KSHITIJ#" userId="35240dbd-5236-415c-8baf-18ca71bb0a5b" providerId="ADAL" clId="{45536278-E7D6-4395-98B4-23C9AA7C1B86}" dt="2023-11-23T18:41:08.334" v="65"/>
          <ac:inkMkLst>
            <pc:docMk/>
            <pc:sldMk cId="1829044779" sldId="349"/>
            <ac:inkMk id="34" creationId="{F3B01A68-2E5A-CB4F-D455-594D5FF56AFB}"/>
          </ac:inkMkLst>
        </pc:inkChg>
        <pc:inkChg chg="del">
          <ac:chgData name="#PARASHAR KSHITIJ#" userId="35240dbd-5236-415c-8baf-18ca71bb0a5b" providerId="ADAL" clId="{45536278-E7D6-4395-98B4-23C9AA7C1B86}" dt="2023-11-23T18:41:08.334" v="62"/>
          <ac:inkMkLst>
            <pc:docMk/>
            <pc:sldMk cId="1829044779" sldId="349"/>
            <ac:inkMk id="35" creationId="{6F47048C-5B30-CB9A-B2DB-7B8E1836F435}"/>
          </ac:inkMkLst>
        </pc:inkChg>
        <pc:inkChg chg="del">
          <ac:chgData name="#PARASHAR KSHITIJ#" userId="35240dbd-5236-415c-8baf-18ca71bb0a5b" providerId="ADAL" clId="{45536278-E7D6-4395-98B4-23C9AA7C1B86}" dt="2023-11-23T18:41:08.318" v="50"/>
          <ac:inkMkLst>
            <pc:docMk/>
            <pc:sldMk cId="1829044779" sldId="349"/>
            <ac:inkMk id="36" creationId="{55830954-D4F9-12A6-79C9-12E1BB314DB9}"/>
          </ac:inkMkLst>
        </pc:inkChg>
        <pc:inkChg chg="del">
          <ac:chgData name="#PARASHAR KSHITIJ#" userId="35240dbd-5236-415c-8baf-18ca71bb0a5b" providerId="ADAL" clId="{45536278-E7D6-4395-98B4-23C9AA7C1B86}" dt="2023-11-23T18:41:08.334" v="64"/>
          <ac:inkMkLst>
            <pc:docMk/>
            <pc:sldMk cId="1829044779" sldId="349"/>
            <ac:inkMk id="37" creationId="{D581C00A-BF09-B2DD-5797-3C7B06050DB6}"/>
          </ac:inkMkLst>
        </pc:inkChg>
        <pc:inkChg chg="del">
          <ac:chgData name="#PARASHAR KSHITIJ#" userId="35240dbd-5236-415c-8baf-18ca71bb0a5b" providerId="ADAL" clId="{45536278-E7D6-4395-98B4-23C9AA7C1B86}" dt="2023-11-23T18:41:08.334" v="56"/>
          <ac:inkMkLst>
            <pc:docMk/>
            <pc:sldMk cId="1829044779" sldId="349"/>
            <ac:inkMk id="38" creationId="{F3EE6951-D236-0B07-3D52-82DCC66B6741}"/>
          </ac:inkMkLst>
        </pc:inkChg>
        <pc:inkChg chg="del">
          <ac:chgData name="#PARASHAR KSHITIJ#" userId="35240dbd-5236-415c-8baf-18ca71bb0a5b" providerId="ADAL" clId="{45536278-E7D6-4395-98B4-23C9AA7C1B86}" dt="2023-11-23T18:41:08.334" v="57"/>
          <ac:inkMkLst>
            <pc:docMk/>
            <pc:sldMk cId="1829044779" sldId="349"/>
            <ac:inkMk id="39" creationId="{D17BB31F-AB86-A4EB-D356-1E7ED675DAEF}"/>
          </ac:inkMkLst>
        </pc:inkChg>
        <pc:inkChg chg="del">
          <ac:chgData name="#PARASHAR KSHITIJ#" userId="35240dbd-5236-415c-8baf-18ca71bb0a5b" providerId="ADAL" clId="{45536278-E7D6-4395-98B4-23C9AA7C1B86}" dt="2023-11-23T18:41:08.334" v="61"/>
          <ac:inkMkLst>
            <pc:docMk/>
            <pc:sldMk cId="1829044779" sldId="349"/>
            <ac:inkMk id="40" creationId="{33CEFF86-658F-9624-EFF4-3056225D8777}"/>
          </ac:inkMkLst>
        </pc:inkChg>
      </pc:sldChg>
      <pc:sldChg chg="modSp mod">
        <pc:chgData name="#PARASHAR KSHITIJ#" userId="35240dbd-5236-415c-8baf-18ca71bb0a5b" providerId="ADAL" clId="{45536278-E7D6-4395-98B4-23C9AA7C1B86}" dt="2023-11-23T18:51:53.272" v="162" actId="20577"/>
        <pc:sldMkLst>
          <pc:docMk/>
          <pc:sldMk cId="4267042161" sldId="350"/>
        </pc:sldMkLst>
        <pc:spChg chg="mod">
          <ac:chgData name="#PARASHAR KSHITIJ#" userId="35240dbd-5236-415c-8baf-18ca71bb0a5b" providerId="ADAL" clId="{45536278-E7D6-4395-98B4-23C9AA7C1B86}" dt="2023-11-23T18:51:53.272" v="162" actId="20577"/>
          <ac:spMkLst>
            <pc:docMk/>
            <pc:sldMk cId="4267042161" sldId="350"/>
            <ac:spMk id="3" creationId="{0B5E8B95-F22E-7104-5189-857316B247D7}"/>
          </ac:spMkLst>
        </pc:spChg>
      </pc:sldChg>
      <pc:sldChg chg="addSp modSp mod">
        <pc:chgData name="#PARASHAR KSHITIJ#" userId="35240dbd-5236-415c-8baf-18ca71bb0a5b" providerId="ADAL" clId="{45536278-E7D6-4395-98B4-23C9AA7C1B86}" dt="2023-11-24T02:44:42.908" v="605" actId="1035"/>
        <pc:sldMkLst>
          <pc:docMk/>
          <pc:sldMk cId="2293966915" sldId="357"/>
        </pc:sldMkLst>
        <pc:spChg chg="add mod">
          <ac:chgData name="#PARASHAR KSHITIJ#" userId="35240dbd-5236-415c-8baf-18ca71bb0a5b" providerId="ADAL" clId="{45536278-E7D6-4395-98B4-23C9AA7C1B86}" dt="2023-11-24T02:44:24.898" v="595" actId="1076"/>
          <ac:spMkLst>
            <pc:docMk/>
            <pc:sldMk cId="2293966915" sldId="357"/>
            <ac:spMk id="8" creationId="{CA3271E8-0D7C-3728-FACC-8D9F61BD4589}"/>
          </ac:spMkLst>
        </pc:spChg>
        <pc:spChg chg="add mod">
          <ac:chgData name="#PARASHAR KSHITIJ#" userId="35240dbd-5236-415c-8baf-18ca71bb0a5b" providerId="ADAL" clId="{45536278-E7D6-4395-98B4-23C9AA7C1B86}" dt="2023-11-24T02:44:42.908" v="605" actId="1035"/>
          <ac:spMkLst>
            <pc:docMk/>
            <pc:sldMk cId="2293966915" sldId="357"/>
            <ac:spMk id="10" creationId="{992AB25A-F502-2693-29CD-3931B31BF04C}"/>
          </ac:spMkLst>
        </pc:spChg>
      </pc:sldChg>
      <pc:sldChg chg="modSp mod">
        <pc:chgData name="#PARASHAR KSHITIJ#" userId="35240dbd-5236-415c-8baf-18ca71bb0a5b" providerId="ADAL" clId="{45536278-E7D6-4395-98B4-23C9AA7C1B86}" dt="2023-11-24T01:49:12.801" v="474" actId="20577"/>
        <pc:sldMkLst>
          <pc:docMk/>
          <pc:sldMk cId="3874671223" sldId="360"/>
        </pc:sldMkLst>
        <pc:spChg chg="mod">
          <ac:chgData name="#PARASHAR KSHITIJ#" userId="35240dbd-5236-415c-8baf-18ca71bb0a5b" providerId="ADAL" clId="{45536278-E7D6-4395-98B4-23C9AA7C1B86}" dt="2023-11-24T01:49:12.801" v="474" actId="20577"/>
          <ac:spMkLst>
            <pc:docMk/>
            <pc:sldMk cId="3874671223" sldId="360"/>
            <ac:spMk id="5" creationId="{2D349399-B158-A122-CAE5-592A7DC20D23}"/>
          </ac:spMkLst>
        </pc:spChg>
      </pc:sldChg>
    </pc:docChg>
  </pc:docChgLst>
  <pc:docChgLst>
    <pc:chgData name="#PARASHAR KSHITIJ#" userId="S::kshitij003@e.ntu.edu.sg::35240dbd-5236-415c-8baf-18ca71bb0a5b" providerId="AD" clId="Web-{E27CEBC5-218C-CCBD-B333-75F2B2E1FBE5}"/>
    <pc:docChg chg="modSld">
      <pc:chgData name="#PARASHAR KSHITIJ#" userId="S::kshitij003@e.ntu.edu.sg::35240dbd-5236-415c-8baf-18ca71bb0a5b" providerId="AD" clId="Web-{E27CEBC5-218C-CCBD-B333-75F2B2E1FBE5}" dt="2023-11-19T16:27:04.619" v="35" actId="1076"/>
      <pc:docMkLst>
        <pc:docMk/>
      </pc:docMkLst>
      <pc:sldChg chg="addSp delSp modSp">
        <pc:chgData name="#PARASHAR KSHITIJ#" userId="S::kshitij003@e.ntu.edu.sg::35240dbd-5236-415c-8baf-18ca71bb0a5b" providerId="AD" clId="Web-{E27CEBC5-218C-CCBD-B333-75F2B2E1FBE5}" dt="2023-11-19T10:09:08.929" v="17" actId="20577"/>
        <pc:sldMkLst>
          <pc:docMk/>
          <pc:sldMk cId="2910866480" sldId="326"/>
        </pc:sldMkLst>
        <pc:spChg chg="mod">
          <ac:chgData name="#PARASHAR KSHITIJ#" userId="S::kshitij003@e.ntu.edu.sg::35240dbd-5236-415c-8baf-18ca71bb0a5b" providerId="AD" clId="Web-{E27CEBC5-218C-CCBD-B333-75F2B2E1FBE5}" dt="2023-11-19T10:09:08.929" v="17" actId="20577"/>
          <ac:spMkLst>
            <pc:docMk/>
            <pc:sldMk cId="2910866480" sldId="326"/>
            <ac:spMk id="3" creationId="{4D038CD2-9585-7E51-5359-D52935A77DF0}"/>
          </ac:spMkLst>
        </pc:spChg>
        <pc:spChg chg="add del mod">
          <ac:chgData name="#PARASHAR KSHITIJ#" userId="S::kshitij003@e.ntu.edu.sg::35240dbd-5236-415c-8baf-18ca71bb0a5b" providerId="AD" clId="Web-{E27CEBC5-218C-CCBD-B333-75F2B2E1FBE5}" dt="2023-11-19T10:07:45.691" v="6"/>
          <ac:spMkLst>
            <pc:docMk/>
            <pc:sldMk cId="2910866480" sldId="326"/>
            <ac:spMk id="7" creationId="{5C4546D5-A429-FE4E-C5F1-96DD6B356C46}"/>
          </ac:spMkLst>
        </pc:spChg>
        <pc:picChg chg="del">
          <ac:chgData name="#PARASHAR KSHITIJ#" userId="S::kshitij003@e.ntu.edu.sg::35240dbd-5236-415c-8baf-18ca71bb0a5b" providerId="AD" clId="Web-{E27CEBC5-218C-CCBD-B333-75F2B2E1FBE5}" dt="2023-11-19T10:07:27.363" v="5"/>
          <ac:picMkLst>
            <pc:docMk/>
            <pc:sldMk cId="2910866480" sldId="326"/>
            <ac:picMk id="8" creationId="{9DA934D8-2609-4227-78DF-CF8F07A2F9C7}"/>
          </ac:picMkLst>
        </pc:picChg>
      </pc:sldChg>
      <pc:sldChg chg="addSp delSp modSp mod modClrScheme chgLayout">
        <pc:chgData name="#PARASHAR KSHITIJ#" userId="S::kshitij003@e.ntu.edu.sg::35240dbd-5236-415c-8baf-18ca71bb0a5b" providerId="AD" clId="Web-{E27CEBC5-218C-CCBD-B333-75F2B2E1FBE5}" dt="2023-11-19T16:27:04.619" v="35" actId="1076"/>
        <pc:sldMkLst>
          <pc:docMk/>
          <pc:sldMk cId="2810133685" sldId="327"/>
        </pc:sldMkLst>
        <pc:spChg chg="mod">
          <ac:chgData name="#PARASHAR KSHITIJ#" userId="S::kshitij003@e.ntu.edu.sg::35240dbd-5236-415c-8baf-18ca71bb0a5b" providerId="AD" clId="Web-{E27CEBC5-218C-CCBD-B333-75F2B2E1FBE5}" dt="2023-11-19T16:24:11.222" v="26"/>
          <ac:spMkLst>
            <pc:docMk/>
            <pc:sldMk cId="2810133685" sldId="327"/>
            <ac:spMk id="2" creationId="{F0984788-646A-CF90-D67D-14752A71745D}"/>
          </ac:spMkLst>
        </pc:spChg>
        <pc:spChg chg="mod ord">
          <ac:chgData name="#PARASHAR KSHITIJ#" userId="S::kshitij003@e.ntu.edu.sg::35240dbd-5236-415c-8baf-18ca71bb0a5b" providerId="AD" clId="Web-{E27CEBC5-218C-CCBD-B333-75F2B2E1FBE5}" dt="2023-11-19T16:24:11.222" v="26"/>
          <ac:spMkLst>
            <pc:docMk/>
            <pc:sldMk cId="2810133685" sldId="327"/>
            <ac:spMk id="3" creationId="{77C9C890-ADC6-0AA7-BBC0-05E856AA7C3C}"/>
          </ac:spMkLst>
        </pc:spChg>
        <pc:spChg chg="mod ord">
          <ac:chgData name="#PARASHAR KSHITIJ#" userId="S::kshitij003@e.ntu.edu.sg::35240dbd-5236-415c-8baf-18ca71bb0a5b" providerId="AD" clId="Web-{E27CEBC5-218C-CCBD-B333-75F2B2E1FBE5}" dt="2023-11-19T16:24:11.222" v="26"/>
          <ac:spMkLst>
            <pc:docMk/>
            <pc:sldMk cId="2810133685" sldId="327"/>
            <ac:spMk id="4" creationId="{B6586F16-C3E1-6E51-D140-EF50382CA456}"/>
          </ac:spMkLst>
        </pc:spChg>
        <pc:spChg chg="mod ord">
          <ac:chgData name="#PARASHAR KSHITIJ#" userId="S::kshitij003@e.ntu.edu.sg::35240dbd-5236-415c-8baf-18ca71bb0a5b" providerId="AD" clId="Web-{E27CEBC5-218C-CCBD-B333-75F2B2E1FBE5}" dt="2023-11-19T16:24:11.222" v="26"/>
          <ac:spMkLst>
            <pc:docMk/>
            <pc:sldMk cId="2810133685" sldId="327"/>
            <ac:spMk id="5" creationId="{241D8BC6-DD9D-7F06-3B9F-9F2B462E4984}"/>
          </ac:spMkLst>
        </pc:spChg>
        <pc:picChg chg="add del mod">
          <ac:chgData name="#PARASHAR KSHITIJ#" userId="S::kshitij003@e.ntu.edu.sg::35240dbd-5236-415c-8baf-18ca71bb0a5b" providerId="AD" clId="Web-{E27CEBC5-218C-CCBD-B333-75F2B2E1FBE5}" dt="2023-11-19T16:26:51.337" v="33"/>
          <ac:picMkLst>
            <pc:docMk/>
            <pc:sldMk cId="2810133685" sldId="327"/>
            <ac:picMk id="6" creationId="{9BC3CF45-8454-8726-AF3C-ABE45BFB6FD1}"/>
          </ac:picMkLst>
        </pc:picChg>
        <pc:picChg chg="add mod">
          <ac:chgData name="#PARASHAR KSHITIJ#" userId="S::kshitij003@e.ntu.edu.sg::35240dbd-5236-415c-8baf-18ca71bb0a5b" providerId="AD" clId="Web-{E27CEBC5-218C-CCBD-B333-75F2B2E1FBE5}" dt="2023-11-19T16:27:04.619" v="35" actId="1076"/>
          <ac:picMkLst>
            <pc:docMk/>
            <pc:sldMk cId="2810133685" sldId="327"/>
            <ac:picMk id="7" creationId="{922DF9EC-6045-D2F4-F95B-F0A883A5AA57}"/>
          </ac:picMkLst>
        </pc:picChg>
      </pc:sldChg>
    </pc:docChg>
  </pc:docChgLst>
  <pc:docChgLst>
    <pc:chgData name="Guest User" userId="S::urn:spo:anon#c829f0c40f548547e4186d59c5c64f8e7b4a3d37f6ab3a44e6f98d9f17cf60ce::" providerId="AD" clId="Web-{C1EAC15D-029F-ACEE-3256-1B5B9435FABD}"/>
    <pc:docChg chg="modSld">
      <pc:chgData name="Guest User" userId="S::urn:spo:anon#c829f0c40f548547e4186d59c5c64f8e7b4a3d37f6ab3a44e6f98d9f17cf60ce::" providerId="AD" clId="Web-{C1EAC15D-029F-ACEE-3256-1B5B9435FABD}" dt="2023-11-24T02:34:57.066" v="1"/>
      <pc:docMkLst>
        <pc:docMk/>
      </pc:docMkLst>
      <pc:sldChg chg="delSp">
        <pc:chgData name="Guest User" userId="S::urn:spo:anon#c829f0c40f548547e4186d59c5c64f8e7b4a3d37f6ab3a44e6f98d9f17cf60ce::" providerId="AD" clId="Web-{C1EAC15D-029F-ACEE-3256-1B5B9435FABD}" dt="2023-11-24T02:34:57.066" v="1"/>
        <pc:sldMkLst>
          <pc:docMk/>
          <pc:sldMk cId="696259998" sldId="348"/>
        </pc:sldMkLst>
        <pc:spChg chg="del">
          <ac:chgData name="Guest User" userId="S::urn:spo:anon#c829f0c40f548547e4186d59c5c64f8e7b4a3d37f6ab3a44e6f98d9f17cf60ce::" providerId="AD" clId="Web-{C1EAC15D-029F-ACEE-3256-1B5B9435FABD}" dt="2023-11-24T02:34:53.519" v="0"/>
          <ac:spMkLst>
            <pc:docMk/>
            <pc:sldMk cId="696259998" sldId="348"/>
            <ac:spMk id="4" creationId="{DCFAFC2A-7041-FBD1-E663-C528346187F0}"/>
          </ac:spMkLst>
        </pc:spChg>
        <pc:spChg chg="del">
          <ac:chgData name="Guest User" userId="S::urn:spo:anon#c829f0c40f548547e4186d59c5c64f8e7b4a3d37f6ab3a44e6f98d9f17cf60ce::" providerId="AD" clId="Web-{C1EAC15D-029F-ACEE-3256-1B5B9435FABD}" dt="2023-11-24T02:34:57.066" v="1"/>
          <ac:spMkLst>
            <pc:docMk/>
            <pc:sldMk cId="696259998" sldId="348"/>
            <ac:spMk id="5" creationId="{FB1ED2F9-00F6-9E2F-E317-BA35BA5C43B8}"/>
          </ac:spMkLst>
        </pc:spChg>
      </pc:sldChg>
    </pc:docChg>
  </pc:docChgLst>
  <pc:docChgLst>
    <pc:chgData name="Guest User" userId="S::urn:spo:anon#c829f0c40f548547e4186d59c5c64f8e7b4a3d37f6ab3a44e6f98d9f17cf60ce::" providerId="AD" clId="Web-{D769940D-C0DF-5899-2A06-41696D1BA6B5}"/>
    <pc:docChg chg="delSld modSld">
      <pc:chgData name="Guest User" userId="S::urn:spo:anon#c829f0c40f548547e4186d59c5c64f8e7b4a3d37f6ab3a44e6f98d9f17cf60ce::" providerId="AD" clId="Web-{D769940D-C0DF-5899-2A06-41696D1BA6B5}" dt="2023-11-23T16:58:06.549" v="155" actId="1076"/>
      <pc:docMkLst>
        <pc:docMk/>
      </pc:docMkLst>
      <pc:sldChg chg="modSp">
        <pc:chgData name="Guest User" userId="S::urn:spo:anon#c829f0c40f548547e4186d59c5c64f8e7b4a3d37f6ab3a44e6f98d9f17cf60ce::" providerId="AD" clId="Web-{D769940D-C0DF-5899-2A06-41696D1BA6B5}" dt="2023-11-23T16:58:06.549" v="155" actId="1076"/>
        <pc:sldMkLst>
          <pc:docMk/>
          <pc:sldMk cId="1239358510" sldId="330"/>
        </pc:sldMkLst>
        <pc:graphicFrameChg chg="mod modGraphic">
          <ac:chgData name="Guest User" userId="S::urn:spo:anon#c829f0c40f548547e4186d59c5c64f8e7b4a3d37f6ab3a44e6f98d9f17cf60ce::" providerId="AD" clId="Web-{D769940D-C0DF-5899-2A06-41696D1BA6B5}" dt="2023-11-23T16:58:06.549" v="155" actId="1076"/>
          <ac:graphicFrameMkLst>
            <pc:docMk/>
            <pc:sldMk cId="1239358510" sldId="330"/>
            <ac:graphicFrameMk id="6" creationId="{0A0DC889-C77D-3D3E-D081-3D572EC949AE}"/>
          </ac:graphicFrameMkLst>
        </pc:graphicFrameChg>
      </pc:sldChg>
      <pc:sldChg chg="mod modShow">
        <pc:chgData name="Guest User" userId="S::urn:spo:anon#c829f0c40f548547e4186d59c5c64f8e7b4a3d37f6ab3a44e6f98d9f17cf60ce::" providerId="AD" clId="Web-{D769940D-C0DF-5899-2A06-41696D1BA6B5}" dt="2023-11-23T16:57:01.657" v="133"/>
        <pc:sldMkLst>
          <pc:docMk/>
          <pc:sldMk cId="758882227" sldId="335"/>
        </pc:sldMkLst>
      </pc:sldChg>
      <pc:sldChg chg="modSp">
        <pc:chgData name="Guest User" userId="S::urn:spo:anon#c829f0c40f548547e4186d59c5c64f8e7b4a3d37f6ab3a44e6f98d9f17cf60ce::" providerId="AD" clId="Web-{D769940D-C0DF-5899-2A06-41696D1BA6B5}" dt="2023-11-23T16:47:54.173" v="132"/>
        <pc:sldMkLst>
          <pc:docMk/>
          <pc:sldMk cId="394375464" sldId="337"/>
        </pc:sldMkLst>
        <pc:picChg chg="mod modCrop">
          <ac:chgData name="Guest User" userId="S::urn:spo:anon#c829f0c40f548547e4186d59c5c64f8e7b4a3d37f6ab3a44e6f98d9f17cf60ce::" providerId="AD" clId="Web-{D769940D-C0DF-5899-2A06-41696D1BA6B5}" dt="2023-11-23T16:47:54.173" v="132"/>
          <ac:picMkLst>
            <pc:docMk/>
            <pc:sldMk cId="394375464" sldId="337"/>
            <ac:picMk id="29" creationId="{2EE47B03-5030-9C76-0018-D752C6452127}"/>
          </ac:picMkLst>
        </pc:picChg>
      </pc:sldChg>
      <pc:sldChg chg="del">
        <pc:chgData name="Guest User" userId="S::urn:spo:anon#c829f0c40f548547e4186d59c5c64f8e7b4a3d37f6ab3a44e6f98d9f17cf60ce::" providerId="AD" clId="Web-{D769940D-C0DF-5899-2A06-41696D1BA6B5}" dt="2023-11-23T16:23:29.593" v="122"/>
        <pc:sldMkLst>
          <pc:docMk/>
          <pc:sldMk cId="3377775749" sldId="346"/>
        </pc:sldMkLst>
      </pc:sldChg>
    </pc:docChg>
  </pc:docChgLst>
  <pc:docChgLst>
    <pc:chgData name="#AGARWALA PRATHAM#" userId="d0af7236-2878-4db3-b0b3-9fb1cd33acab" providerId="ADAL" clId="{7DE2A186-4872-9849-9ADE-35243017B4E7}"/>
    <pc:docChg chg="undo redo custSel addSld delSld modSld">
      <pc:chgData name="#AGARWALA PRATHAM#" userId="d0af7236-2878-4db3-b0b3-9fb1cd33acab" providerId="ADAL" clId="{7DE2A186-4872-9849-9ADE-35243017B4E7}" dt="2023-11-24T02:31:37.259" v="5756" actId="729"/>
      <pc:docMkLst>
        <pc:docMk/>
      </pc:docMkLst>
      <pc:sldChg chg="modSp mod">
        <pc:chgData name="#AGARWALA PRATHAM#" userId="d0af7236-2878-4db3-b0b3-9fb1cd33acab" providerId="ADAL" clId="{7DE2A186-4872-9849-9ADE-35243017B4E7}" dt="2023-11-20T20:50:09.112" v="38" actId="20577"/>
        <pc:sldMkLst>
          <pc:docMk/>
          <pc:sldMk cId="2910866480" sldId="326"/>
        </pc:sldMkLst>
        <pc:spChg chg="mod">
          <ac:chgData name="#AGARWALA PRATHAM#" userId="d0af7236-2878-4db3-b0b3-9fb1cd33acab" providerId="ADAL" clId="{7DE2A186-4872-9849-9ADE-35243017B4E7}" dt="2023-11-20T20:50:09.112" v="38" actId="20577"/>
          <ac:spMkLst>
            <pc:docMk/>
            <pc:sldMk cId="2910866480" sldId="326"/>
            <ac:spMk id="3" creationId="{4D038CD2-9585-7E51-5359-D52935A77DF0}"/>
          </ac:spMkLst>
        </pc:spChg>
      </pc:sldChg>
      <pc:sldChg chg="del">
        <pc:chgData name="#AGARWALA PRATHAM#" userId="d0af7236-2878-4db3-b0b3-9fb1cd33acab" providerId="ADAL" clId="{7DE2A186-4872-9849-9ADE-35243017B4E7}" dt="2023-11-23T18:51:14.075" v="3531" actId="2696"/>
        <pc:sldMkLst>
          <pc:docMk/>
          <pc:sldMk cId="2924417010" sldId="328"/>
        </pc:sldMkLst>
      </pc:sldChg>
      <pc:sldChg chg="modSp mod modShow">
        <pc:chgData name="#AGARWALA PRATHAM#" userId="d0af7236-2878-4db3-b0b3-9fb1cd33acab" providerId="ADAL" clId="{7DE2A186-4872-9849-9ADE-35243017B4E7}" dt="2023-11-24T02:31:37.259" v="5756" actId="729"/>
        <pc:sldMkLst>
          <pc:docMk/>
          <pc:sldMk cId="1239358510" sldId="330"/>
        </pc:sldMkLst>
        <pc:graphicFrameChg chg="mod modGraphic">
          <ac:chgData name="#AGARWALA PRATHAM#" userId="d0af7236-2878-4db3-b0b3-9fb1cd33acab" providerId="ADAL" clId="{7DE2A186-4872-9849-9ADE-35243017B4E7}" dt="2023-11-23T18:50:11.618" v="3527" actId="20577"/>
          <ac:graphicFrameMkLst>
            <pc:docMk/>
            <pc:sldMk cId="1239358510" sldId="330"/>
            <ac:graphicFrameMk id="6" creationId="{0A0DC889-C77D-3D3E-D081-3D572EC949AE}"/>
          </ac:graphicFrameMkLst>
        </pc:graphicFrameChg>
      </pc:sldChg>
      <pc:sldChg chg="del">
        <pc:chgData name="#AGARWALA PRATHAM#" userId="d0af7236-2878-4db3-b0b3-9fb1cd33acab" providerId="ADAL" clId="{7DE2A186-4872-9849-9ADE-35243017B4E7}" dt="2023-11-20T21:09:45.276" v="376" actId="2696"/>
        <pc:sldMkLst>
          <pc:docMk/>
          <pc:sldMk cId="2590855744" sldId="331"/>
        </pc:sldMkLst>
      </pc:sldChg>
      <pc:sldChg chg="del">
        <pc:chgData name="#AGARWALA PRATHAM#" userId="d0af7236-2878-4db3-b0b3-9fb1cd33acab" providerId="ADAL" clId="{7DE2A186-4872-9849-9ADE-35243017B4E7}" dt="2023-11-23T18:50:38.720" v="3529" actId="2696"/>
        <pc:sldMkLst>
          <pc:docMk/>
          <pc:sldMk cId="2607450225" sldId="334"/>
        </pc:sldMkLst>
      </pc:sldChg>
      <pc:sldChg chg="addSp delSp modSp mod modNotesTx">
        <pc:chgData name="#AGARWALA PRATHAM#" userId="d0af7236-2878-4db3-b0b3-9fb1cd33acab" providerId="ADAL" clId="{7DE2A186-4872-9849-9ADE-35243017B4E7}" dt="2023-11-23T16:50:28.295" v="1720" actId="113"/>
        <pc:sldMkLst>
          <pc:docMk/>
          <pc:sldMk cId="758882227" sldId="335"/>
        </pc:sldMkLst>
        <pc:spChg chg="add del mod">
          <ac:chgData name="#AGARWALA PRATHAM#" userId="d0af7236-2878-4db3-b0b3-9fb1cd33acab" providerId="ADAL" clId="{7DE2A186-4872-9849-9ADE-35243017B4E7}" dt="2023-11-20T21:11:38.810" v="422"/>
          <ac:spMkLst>
            <pc:docMk/>
            <pc:sldMk cId="758882227" sldId="335"/>
            <ac:spMk id="2" creationId="{8F8A8A2D-9A4E-6F43-BFCF-AC11FC4FAF37}"/>
          </ac:spMkLst>
        </pc:spChg>
        <pc:spChg chg="mod">
          <ac:chgData name="#AGARWALA PRATHAM#" userId="d0af7236-2878-4db3-b0b3-9fb1cd33acab" providerId="ADAL" clId="{7DE2A186-4872-9849-9ADE-35243017B4E7}" dt="2023-11-20T21:11:18.394" v="415" actId="14100"/>
          <ac:spMkLst>
            <pc:docMk/>
            <pc:sldMk cId="758882227" sldId="335"/>
            <ac:spMk id="3" creationId="{5E5327E6-13FB-2F71-A207-72E15A0136DB}"/>
          </ac:spMkLst>
        </pc:spChg>
        <pc:spChg chg="mod">
          <ac:chgData name="#AGARWALA PRATHAM#" userId="d0af7236-2878-4db3-b0b3-9fb1cd33acab" providerId="ADAL" clId="{7DE2A186-4872-9849-9ADE-35243017B4E7}" dt="2023-11-20T21:14:36.684" v="512" actId="1076"/>
          <ac:spMkLst>
            <pc:docMk/>
            <pc:sldMk cId="758882227" sldId="335"/>
            <ac:spMk id="6" creationId="{D0A77C80-D935-F537-F818-8C03F02AF5D4}"/>
          </ac:spMkLst>
        </pc:spChg>
        <pc:spChg chg="mod">
          <ac:chgData name="#AGARWALA PRATHAM#" userId="d0af7236-2878-4db3-b0b3-9fb1cd33acab" providerId="ADAL" clId="{7DE2A186-4872-9849-9ADE-35243017B4E7}" dt="2023-11-20T21:13:36.273" v="469" actId="1037"/>
          <ac:spMkLst>
            <pc:docMk/>
            <pc:sldMk cId="758882227" sldId="335"/>
            <ac:spMk id="7" creationId="{CB9A58C4-B167-911B-151E-289752AE22A4}"/>
          </ac:spMkLst>
        </pc:spChg>
        <pc:spChg chg="mod">
          <ac:chgData name="#AGARWALA PRATHAM#" userId="d0af7236-2878-4db3-b0b3-9fb1cd33acab" providerId="ADAL" clId="{7DE2A186-4872-9849-9ADE-35243017B4E7}" dt="2023-11-20T21:13:43.722" v="477" actId="1038"/>
          <ac:spMkLst>
            <pc:docMk/>
            <pc:sldMk cId="758882227" sldId="335"/>
            <ac:spMk id="8" creationId="{CE2FC2AA-1AF5-2B4E-0A3F-ADBC8EED82AE}"/>
          </ac:spMkLst>
        </pc:spChg>
        <pc:spChg chg="mod">
          <ac:chgData name="#AGARWALA PRATHAM#" userId="d0af7236-2878-4db3-b0b3-9fb1cd33acab" providerId="ADAL" clId="{7DE2A186-4872-9849-9ADE-35243017B4E7}" dt="2023-11-20T21:13:53.553" v="497" actId="1038"/>
          <ac:spMkLst>
            <pc:docMk/>
            <pc:sldMk cId="758882227" sldId="335"/>
            <ac:spMk id="9" creationId="{94E29500-4B8C-7CD9-C95A-3169C7062B63}"/>
          </ac:spMkLst>
        </pc:spChg>
        <pc:spChg chg="mod">
          <ac:chgData name="#AGARWALA PRATHAM#" userId="d0af7236-2878-4db3-b0b3-9fb1cd33acab" providerId="ADAL" clId="{7DE2A186-4872-9849-9ADE-35243017B4E7}" dt="2023-11-20T21:13:56.860" v="504" actId="1038"/>
          <ac:spMkLst>
            <pc:docMk/>
            <pc:sldMk cId="758882227" sldId="335"/>
            <ac:spMk id="10" creationId="{F9A6F37A-B065-126D-BAD3-C956D8BD8717}"/>
          </ac:spMkLst>
        </pc:spChg>
        <pc:spChg chg="mod">
          <ac:chgData name="#AGARWALA PRATHAM#" userId="d0af7236-2878-4db3-b0b3-9fb1cd33acab" providerId="ADAL" clId="{7DE2A186-4872-9849-9ADE-35243017B4E7}" dt="2023-11-20T21:14:36.684" v="512" actId="1076"/>
          <ac:spMkLst>
            <pc:docMk/>
            <pc:sldMk cId="758882227" sldId="335"/>
            <ac:spMk id="11" creationId="{9E703999-0627-E209-2471-30DBE4AD3C40}"/>
          </ac:spMkLst>
        </pc:spChg>
        <pc:spChg chg="mod">
          <ac:chgData name="#AGARWALA PRATHAM#" userId="d0af7236-2878-4db3-b0b3-9fb1cd33acab" providerId="ADAL" clId="{7DE2A186-4872-9849-9ADE-35243017B4E7}" dt="2023-11-20T21:13:36.273" v="469" actId="1037"/>
          <ac:spMkLst>
            <pc:docMk/>
            <pc:sldMk cId="758882227" sldId="335"/>
            <ac:spMk id="12" creationId="{C5EC4B8C-DA99-ED1F-A340-C03D85FEEB16}"/>
          </ac:spMkLst>
        </pc:spChg>
        <pc:spChg chg="mod">
          <ac:chgData name="#AGARWALA PRATHAM#" userId="d0af7236-2878-4db3-b0b3-9fb1cd33acab" providerId="ADAL" clId="{7DE2A186-4872-9849-9ADE-35243017B4E7}" dt="2023-11-20T21:14:14.463" v="511" actId="14100"/>
          <ac:spMkLst>
            <pc:docMk/>
            <pc:sldMk cId="758882227" sldId="335"/>
            <ac:spMk id="13" creationId="{2F88EBF3-B74B-2BAE-FD85-77076F5567F5}"/>
          </ac:spMkLst>
        </pc:spChg>
        <pc:spChg chg="mod">
          <ac:chgData name="#AGARWALA PRATHAM#" userId="d0af7236-2878-4db3-b0b3-9fb1cd33acab" providerId="ADAL" clId="{7DE2A186-4872-9849-9ADE-35243017B4E7}" dt="2023-11-20T21:14:09.445" v="508" actId="14100"/>
          <ac:spMkLst>
            <pc:docMk/>
            <pc:sldMk cId="758882227" sldId="335"/>
            <ac:spMk id="14" creationId="{24E8877F-2403-58C2-433E-442614700804}"/>
          </ac:spMkLst>
        </pc:spChg>
        <pc:spChg chg="mod">
          <ac:chgData name="#AGARWALA PRATHAM#" userId="d0af7236-2878-4db3-b0b3-9fb1cd33acab" providerId="ADAL" clId="{7DE2A186-4872-9849-9ADE-35243017B4E7}" dt="2023-11-23T16:50:28.295" v="1720" actId="113"/>
          <ac:spMkLst>
            <pc:docMk/>
            <pc:sldMk cId="758882227" sldId="335"/>
            <ac:spMk id="15" creationId="{9AE2A7F3-EC70-CDB1-A10E-1EEDBFBDD571}"/>
          </ac:spMkLst>
        </pc:spChg>
        <pc:spChg chg="del mod">
          <ac:chgData name="#AGARWALA PRATHAM#" userId="d0af7236-2878-4db3-b0b3-9fb1cd33acab" providerId="ADAL" clId="{7DE2A186-4872-9849-9ADE-35243017B4E7}" dt="2023-11-20T21:13:08.942" v="441" actId="478"/>
          <ac:spMkLst>
            <pc:docMk/>
            <pc:sldMk cId="758882227" sldId="335"/>
            <ac:spMk id="23" creationId="{0CA9E795-75CE-E451-58EA-F97EE2AC4A25}"/>
          </ac:spMkLst>
        </pc:spChg>
        <pc:spChg chg="del">
          <ac:chgData name="#AGARWALA PRATHAM#" userId="d0af7236-2878-4db3-b0b3-9fb1cd33acab" providerId="ADAL" clId="{7DE2A186-4872-9849-9ADE-35243017B4E7}" dt="2023-11-20T21:13:05.631" v="440" actId="478"/>
          <ac:spMkLst>
            <pc:docMk/>
            <pc:sldMk cId="758882227" sldId="335"/>
            <ac:spMk id="25" creationId="{71E22454-659F-1B82-6C69-A91FF2AA1F03}"/>
          </ac:spMkLst>
        </pc:spChg>
        <pc:spChg chg="del mod">
          <ac:chgData name="#AGARWALA PRATHAM#" userId="d0af7236-2878-4db3-b0b3-9fb1cd33acab" providerId="ADAL" clId="{7DE2A186-4872-9849-9ADE-35243017B4E7}" dt="2023-11-20T21:13:03.981" v="439" actId="478"/>
          <ac:spMkLst>
            <pc:docMk/>
            <pc:sldMk cId="758882227" sldId="335"/>
            <ac:spMk id="27" creationId="{0AAAA171-D712-AE1E-3D86-D3434189F6A2}"/>
          </ac:spMkLst>
        </pc:spChg>
        <pc:spChg chg="mod">
          <ac:chgData name="#AGARWALA PRATHAM#" userId="d0af7236-2878-4db3-b0b3-9fb1cd33acab" providerId="ADAL" clId="{7DE2A186-4872-9849-9ADE-35243017B4E7}" dt="2023-11-20T21:13:36.273" v="469" actId="1037"/>
          <ac:spMkLst>
            <pc:docMk/>
            <pc:sldMk cId="758882227" sldId="335"/>
            <ac:spMk id="81" creationId="{F670FB6E-8396-CF15-B901-347F21C06620}"/>
          </ac:spMkLst>
        </pc:spChg>
        <pc:spChg chg="mod">
          <ac:chgData name="#AGARWALA PRATHAM#" userId="d0af7236-2878-4db3-b0b3-9fb1cd33acab" providerId="ADAL" clId="{7DE2A186-4872-9849-9ADE-35243017B4E7}" dt="2023-11-20T21:13:43.722" v="477" actId="1038"/>
          <ac:spMkLst>
            <pc:docMk/>
            <pc:sldMk cId="758882227" sldId="335"/>
            <ac:spMk id="83" creationId="{D1FC7473-B976-1C94-F51C-63C1354C6881}"/>
          </ac:spMkLst>
        </pc:spChg>
        <pc:spChg chg="mod">
          <ac:chgData name="#AGARWALA PRATHAM#" userId="d0af7236-2878-4db3-b0b3-9fb1cd33acab" providerId="ADAL" clId="{7DE2A186-4872-9849-9ADE-35243017B4E7}" dt="2023-11-20T21:13:53.553" v="497" actId="1038"/>
          <ac:spMkLst>
            <pc:docMk/>
            <pc:sldMk cId="758882227" sldId="335"/>
            <ac:spMk id="84" creationId="{3FE9BB50-1FAA-348B-F236-D51B9527BE3B}"/>
          </ac:spMkLst>
        </pc:spChg>
        <pc:spChg chg="mod">
          <ac:chgData name="#AGARWALA PRATHAM#" userId="d0af7236-2878-4db3-b0b3-9fb1cd33acab" providerId="ADAL" clId="{7DE2A186-4872-9849-9ADE-35243017B4E7}" dt="2023-11-20T21:13:56.860" v="504" actId="1038"/>
          <ac:spMkLst>
            <pc:docMk/>
            <pc:sldMk cId="758882227" sldId="335"/>
            <ac:spMk id="85" creationId="{158572BB-F863-F698-0C6D-57D4F3772E56}"/>
          </ac:spMkLst>
        </pc:spChg>
      </pc:sldChg>
      <pc:sldChg chg="del">
        <pc:chgData name="#AGARWALA PRATHAM#" userId="d0af7236-2878-4db3-b0b3-9fb1cd33acab" providerId="ADAL" clId="{7DE2A186-4872-9849-9ADE-35243017B4E7}" dt="2023-11-23T18:50:40.303" v="3530" actId="2696"/>
        <pc:sldMkLst>
          <pc:docMk/>
          <pc:sldMk cId="2499958832" sldId="336"/>
        </pc:sldMkLst>
      </pc:sldChg>
      <pc:sldChg chg="addSp delSp modSp mod">
        <pc:chgData name="#AGARWALA PRATHAM#" userId="d0af7236-2878-4db3-b0b3-9fb1cd33acab" providerId="ADAL" clId="{7DE2A186-4872-9849-9ADE-35243017B4E7}" dt="2023-11-24T02:03:34.313" v="5751" actId="1076"/>
        <pc:sldMkLst>
          <pc:docMk/>
          <pc:sldMk cId="394375464" sldId="337"/>
        </pc:sldMkLst>
        <pc:spChg chg="mod">
          <ac:chgData name="#AGARWALA PRATHAM#" userId="d0af7236-2878-4db3-b0b3-9fb1cd33acab" providerId="ADAL" clId="{7DE2A186-4872-9849-9ADE-35243017B4E7}" dt="2023-11-20T21:05:11.143" v="304" actId="1076"/>
          <ac:spMkLst>
            <pc:docMk/>
            <pc:sldMk cId="394375464" sldId="337"/>
            <ac:spMk id="2" creationId="{FE92A9E4-3B33-8623-FB27-6D7248C372EA}"/>
          </ac:spMkLst>
        </pc:spChg>
        <pc:spChg chg="mod">
          <ac:chgData name="#AGARWALA PRATHAM#" userId="d0af7236-2878-4db3-b0b3-9fb1cd33acab" providerId="ADAL" clId="{7DE2A186-4872-9849-9ADE-35243017B4E7}" dt="2023-11-20T21:06:23.244" v="352" actId="1076"/>
          <ac:spMkLst>
            <pc:docMk/>
            <pc:sldMk cId="394375464" sldId="337"/>
            <ac:spMk id="3" creationId="{18559EBB-1744-14F2-6EEA-D5BDC030F0C9}"/>
          </ac:spMkLst>
        </pc:spChg>
        <pc:spChg chg="del mod">
          <ac:chgData name="#AGARWALA PRATHAM#" userId="d0af7236-2878-4db3-b0b3-9fb1cd33acab" providerId="ADAL" clId="{7DE2A186-4872-9849-9ADE-35243017B4E7}" dt="2023-11-20T20:48:56.690" v="10" actId="478"/>
          <ac:spMkLst>
            <pc:docMk/>
            <pc:sldMk cId="394375464" sldId="337"/>
            <ac:spMk id="4" creationId="{AAD9F940-BA56-74F7-87F0-7199A77BB8B8}"/>
          </ac:spMkLst>
        </pc:spChg>
        <pc:spChg chg="mod">
          <ac:chgData name="#AGARWALA PRATHAM#" userId="d0af7236-2878-4db3-b0b3-9fb1cd33acab" providerId="ADAL" clId="{7DE2A186-4872-9849-9ADE-35243017B4E7}" dt="2023-11-20T21:06:23.244" v="352" actId="1076"/>
          <ac:spMkLst>
            <pc:docMk/>
            <pc:sldMk cId="394375464" sldId="337"/>
            <ac:spMk id="5" creationId="{621A83F6-ADD2-533E-DD3D-2171EC6F7E11}"/>
          </ac:spMkLst>
        </pc:spChg>
        <pc:spChg chg="mod">
          <ac:chgData name="#AGARWALA PRATHAM#" userId="d0af7236-2878-4db3-b0b3-9fb1cd33acab" providerId="ADAL" clId="{7DE2A186-4872-9849-9ADE-35243017B4E7}" dt="2023-11-21T18:05:46.022" v="994" actId="20577"/>
          <ac:spMkLst>
            <pc:docMk/>
            <pc:sldMk cId="394375464" sldId="337"/>
            <ac:spMk id="6" creationId="{F28EEC72-9F1D-07C5-7140-C8F8E66B300F}"/>
          </ac:spMkLst>
        </pc:spChg>
        <pc:spChg chg="add del mod">
          <ac:chgData name="#AGARWALA PRATHAM#" userId="d0af7236-2878-4db3-b0b3-9fb1cd33acab" providerId="ADAL" clId="{7DE2A186-4872-9849-9ADE-35243017B4E7}" dt="2023-11-20T20:54:09.171" v="74" actId="931"/>
          <ac:spMkLst>
            <pc:docMk/>
            <pc:sldMk cId="394375464" sldId="337"/>
            <ac:spMk id="9" creationId="{DC7C23B6-4EA0-C68E-FB2F-FA9D53CDD365}"/>
          </ac:spMkLst>
        </pc:spChg>
        <pc:spChg chg="mod">
          <ac:chgData name="#AGARWALA PRATHAM#" userId="d0af7236-2878-4db3-b0b3-9fb1cd33acab" providerId="ADAL" clId="{7DE2A186-4872-9849-9ADE-35243017B4E7}" dt="2023-11-20T21:06:23.244" v="352" actId="1076"/>
          <ac:spMkLst>
            <pc:docMk/>
            <pc:sldMk cId="394375464" sldId="337"/>
            <ac:spMk id="10" creationId="{A508684D-1AA5-491C-E832-1EB26568CC05}"/>
          </ac:spMkLst>
        </pc:spChg>
        <pc:spChg chg="add del mod">
          <ac:chgData name="#AGARWALA PRATHAM#" userId="d0af7236-2878-4db3-b0b3-9fb1cd33acab" providerId="ADAL" clId="{7DE2A186-4872-9849-9ADE-35243017B4E7}" dt="2023-11-20T20:54:16.624" v="80" actId="478"/>
          <ac:spMkLst>
            <pc:docMk/>
            <pc:sldMk cId="394375464" sldId="337"/>
            <ac:spMk id="12" creationId="{DAA6B4E4-204E-AEBD-77B0-F63E97CB4F02}"/>
          </ac:spMkLst>
        </pc:spChg>
        <pc:spChg chg="add del mod">
          <ac:chgData name="#AGARWALA PRATHAM#" userId="d0af7236-2878-4db3-b0b3-9fb1cd33acab" providerId="ADAL" clId="{7DE2A186-4872-9849-9ADE-35243017B4E7}" dt="2023-11-20T20:48:58.667" v="11" actId="478"/>
          <ac:spMkLst>
            <pc:docMk/>
            <pc:sldMk cId="394375464" sldId="337"/>
            <ac:spMk id="14" creationId="{023E8373-4090-5F91-3372-8089A4AE41E1}"/>
          </ac:spMkLst>
        </pc:spChg>
        <pc:spChg chg="add mod">
          <ac:chgData name="#AGARWALA PRATHAM#" userId="d0af7236-2878-4db3-b0b3-9fb1cd33acab" providerId="ADAL" clId="{7DE2A186-4872-9849-9ADE-35243017B4E7}" dt="2023-11-20T21:08:41.256" v="375" actId="113"/>
          <ac:spMkLst>
            <pc:docMk/>
            <pc:sldMk cId="394375464" sldId="337"/>
            <ac:spMk id="18" creationId="{6F4637ED-4F38-2158-BB80-AF822A226BBC}"/>
          </ac:spMkLst>
        </pc:spChg>
        <pc:spChg chg="add del mod">
          <ac:chgData name="#AGARWALA PRATHAM#" userId="d0af7236-2878-4db3-b0b3-9fb1cd33acab" providerId="ADAL" clId="{7DE2A186-4872-9849-9ADE-35243017B4E7}" dt="2023-11-20T20:51:28.705" v="53"/>
          <ac:spMkLst>
            <pc:docMk/>
            <pc:sldMk cId="394375464" sldId="337"/>
            <ac:spMk id="20" creationId="{B7C70F56-6854-3E0E-D38A-9CD156A44B64}"/>
          </ac:spMkLst>
        </pc:spChg>
        <pc:spChg chg="add del mod">
          <ac:chgData name="#AGARWALA PRATHAM#" userId="d0af7236-2878-4db3-b0b3-9fb1cd33acab" providerId="ADAL" clId="{7DE2A186-4872-9849-9ADE-35243017B4E7}" dt="2023-11-20T20:51:28.406" v="52"/>
          <ac:spMkLst>
            <pc:docMk/>
            <pc:sldMk cId="394375464" sldId="337"/>
            <ac:spMk id="21" creationId="{107C80F7-ED85-A10E-9F28-9BB67CA2AE92}"/>
          </ac:spMkLst>
        </pc:spChg>
        <pc:spChg chg="add del mod">
          <ac:chgData name="#AGARWALA PRATHAM#" userId="d0af7236-2878-4db3-b0b3-9fb1cd33acab" providerId="ADAL" clId="{7DE2A186-4872-9849-9ADE-35243017B4E7}" dt="2023-11-20T20:54:29.858" v="86" actId="478"/>
          <ac:spMkLst>
            <pc:docMk/>
            <pc:sldMk cId="394375464" sldId="337"/>
            <ac:spMk id="26" creationId="{C2F516A7-493B-9B1E-A979-9C1657977CD4}"/>
          </ac:spMkLst>
        </pc:spChg>
        <pc:spChg chg="add del mod">
          <ac:chgData name="#AGARWALA PRATHAM#" userId="d0af7236-2878-4db3-b0b3-9fb1cd33acab" providerId="ADAL" clId="{7DE2A186-4872-9849-9ADE-35243017B4E7}" dt="2023-11-20T20:54:18.583" v="82" actId="478"/>
          <ac:spMkLst>
            <pc:docMk/>
            <pc:sldMk cId="394375464" sldId="337"/>
            <ac:spMk id="28" creationId="{9A0E5F22-60DA-44FC-0852-41C53DA2AAFC}"/>
          </ac:spMkLst>
        </pc:spChg>
        <pc:picChg chg="del">
          <ac:chgData name="#AGARWALA PRATHAM#" userId="d0af7236-2878-4db3-b0b3-9fb1cd33acab" providerId="ADAL" clId="{7DE2A186-4872-9849-9ADE-35243017B4E7}" dt="2023-11-20T20:48:37.979" v="2" actId="478"/>
          <ac:picMkLst>
            <pc:docMk/>
            <pc:sldMk cId="394375464" sldId="337"/>
            <ac:picMk id="15" creationId="{D6EBC2A8-A6B3-B04E-41A4-25A9A0676AD0}"/>
          </ac:picMkLst>
        </pc:picChg>
        <pc:picChg chg="del">
          <ac:chgData name="#AGARWALA PRATHAM#" userId="d0af7236-2878-4db3-b0b3-9fb1cd33acab" providerId="ADAL" clId="{7DE2A186-4872-9849-9ADE-35243017B4E7}" dt="2023-11-20T20:48:39.710" v="3" actId="478"/>
          <ac:picMkLst>
            <pc:docMk/>
            <pc:sldMk cId="394375464" sldId="337"/>
            <ac:picMk id="16" creationId="{5231DDDB-E29E-8882-E71C-20340171D8DC}"/>
          </ac:picMkLst>
        </pc:picChg>
        <pc:picChg chg="del mod">
          <ac:chgData name="#AGARWALA PRATHAM#" userId="d0af7236-2878-4db3-b0b3-9fb1cd33acab" providerId="ADAL" clId="{7DE2A186-4872-9849-9ADE-35243017B4E7}" dt="2023-11-20T20:54:17.368" v="81" actId="478"/>
          <ac:picMkLst>
            <pc:docMk/>
            <pc:sldMk cId="394375464" sldId="337"/>
            <ac:picMk id="17" creationId="{488A4C2A-F5B5-FAD1-D810-289B2092FF6C}"/>
          </ac:picMkLst>
        </pc:picChg>
        <pc:picChg chg="del mod">
          <ac:chgData name="#AGARWALA PRATHAM#" userId="d0af7236-2878-4db3-b0b3-9fb1cd33acab" providerId="ADAL" clId="{7DE2A186-4872-9849-9ADE-35243017B4E7}" dt="2023-11-20T20:57:38.264" v="127" actId="478"/>
          <ac:picMkLst>
            <pc:docMk/>
            <pc:sldMk cId="394375464" sldId="337"/>
            <ac:picMk id="19" creationId="{F2F83D5E-9323-5AE6-38C7-F891A8FAE942}"/>
          </ac:picMkLst>
        </pc:picChg>
        <pc:picChg chg="add del mod">
          <ac:chgData name="#AGARWALA PRATHAM#" userId="d0af7236-2878-4db3-b0b3-9fb1cd33acab" providerId="ADAL" clId="{7DE2A186-4872-9849-9ADE-35243017B4E7}" dt="2023-11-21T08:09:29.040" v="573" actId="21"/>
          <ac:picMkLst>
            <pc:docMk/>
            <pc:sldMk cId="394375464" sldId="337"/>
            <ac:picMk id="22" creationId="{21BB2C9A-27D8-AC80-BC98-A033187CEDB6}"/>
          </ac:picMkLst>
        </pc:picChg>
        <pc:picChg chg="add del mod">
          <ac:chgData name="#AGARWALA PRATHAM#" userId="d0af7236-2878-4db3-b0b3-9fb1cd33acab" providerId="ADAL" clId="{7DE2A186-4872-9849-9ADE-35243017B4E7}" dt="2023-11-20T20:54:15.825" v="79" actId="478"/>
          <ac:picMkLst>
            <pc:docMk/>
            <pc:sldMk cId="394375464" sldId="337"/>
            <ac:picMk id="24" creationId="{F561A2DD-9ABA-3B55-AA4B-17693F01E98E}"/>
          </ac:picMkLst>
        </pc:picChg>
        <pc:picChg chg="add mod modCrop">
          <ac:chgData name="#AGARWALA PRATHAM#" userId="d0af7236-2878-4db3-b0b3-9fb1cd33acab" providerId="ADAL" clId="{7DE2A186-4872-9849-9ADE-35243017B4E7}" dt="2023-11-24T02:03:34.313" v="5751" actId="1076"/>
          <ac:picMkLst>
            <pc:docMk/>
            <pc:sldMk cId="394375464" sldId="337"/>
            <ac:picMk id="29" creationId="{2EE47B03-5030-9C76-0018-D752C6452127}"/>
          </ac:picMkLst>
        </pc:picChg>
      </pc:sldChg>
      <pc:sldChg chg="del">
        <pc:chgData name="#AGARWALA PRATHAM#" userId="d0af7236-2878-4db3-b0b3-9fb1cd33acab" providerId="ADAL" clId="{7DE2A186-4872-9849-9ADE-35243017B4E7}" dt="2023-11-23T18:51:27.002" v="3532" actId="2696"/>
        <pc:sldMkLst>
          <pc:docMk/>
          <pc:sldMk cId="409420417" sldId="338"/>
        </pc:sldMkLst>
      </pc:sldChg>
      <pc:sldChg chg="addSp delSp modSp mod">
        <pc:chgData name="#AGARWALA PRATHAM#" userId="d0af7236-2878-4db3-b0b3-9fb1cd33acab" providerId="ADAL" clId="{7DE2A186-4872-9849-9ADE-35243017B4E7}" dt="2023-11-20T21:09:56.661" v="381" actId="478"/>
        <pc:sldMkLst>
          <pc:docMk/>
          <pc:sldMk cId="3334127647" sldId="339"/>
        </pc:sldMkLst>
        <pc:spChg chg="add del mod">
          <ac:chgData name="#AGARWALA PRATHAM#" userId="d0af7236-2878-4db3-b0b3-9fb1cd33acab" providerId="ADAL" clId="{7DE2A186-4872-9849-9ADE-35243017B4E7}" dt="2023-11-20T21:09:53.984" v="379" actId="478"/>
          <ac:spMkLst>
            <pc:docMk/>
            <pc:sldMk cId="3334127647" sldId="339"/>
            <ac:spMk id="3" creationId="{3309FF28-B3DF-2F4E-5229-3970931E7D76}"/>
          </ac:spMkLst>
        </pc:spChg>
        <pc:spChg chg="add del mod">
          <ac:chgData name="#AGARWALA PRATHAM#" userId="d0af7236-2878-4db3-b0b3-9fb1cd33acab" providerId="ADAL" clId="{7DE2A186-4872-9849-9ADE-35243017B4E7}" dt="2023-11-20T21:09:56.661" v="381" actId="478"/>
          <ac:spMkLst>
            <pc:docMk/>
            <pc:sldMk cId="3334127647" sldId="339"/>
            <ac:spMk id="5" creationId="{32B19D9A-F21B-DC36-89B5-5A58B9002EEC}"/>
          </ac:spMkLst>
        </pc:spChg>
        <pc:spChg chg="del mod">
          <ac:chgData name="#AGARWALA PRATHAM#" userId="d0af7236-2878-4db3-b0b3-9fb1cd33acab" providerId="ADAL" clId="{7DE2A186-4872-9849-9ADE-35243017B4E7}" dt="2023-11-20T21:09:52.370" v="378" actId="478"/>
          <ac:spMkLst>
            <pc:docMk/>
            <pc:sldMk cId="3334127647" sldId="339"/>
            <ac:spMk id="27" creationId="{BB8B6963-69FE-8A03-5E86-2BF855024B00}"/>
          </ac:spMkLst>
        </pc:spChg>
        <pc:picChg chg="del">
          <ac:chgData name="#AGARWALA PRATHAM#" userId="d0af7236-2878-4db3-b0b3-9fb1cd33acab" providerId="ADAL" clId="{7DE2A186-4872-9849-9ADE-35243017B4E7}" dt="2023-11-20T21:09:55.856" v="380" actId="478"/>
          <ac:picMkLst>
            <pc:docMk/>
            <pc:sldMk cId="3334127647" sldId="339"/>
            <ac:picMk id="22" creationId="{862BA3D8-52E1-692C-F244-F7882DAD2287}"/>
          </ac:picMkLst>
        </pc:picChg>
      </pc:sldChg>
      <pc:sldChg chg="modSp mod">
        <pc:chgData name="#AGARWALA PRATHAM#" userId="d0af7236-2878-4db3-b0b3-9fb1cd33acab" providerId="ADAL" clId="{7DE2A186-4872-9849-9ADE-35243017B4E7}" dt="2023-11-23T16:44:32.977" v="1676" actId="20577"/>
        <pc:sldMkLst>
          <pc:docMk/>
          <pc:sldMk cId="1999073934" sldId="341"/>
        </pc:sldMkLst>
        <pc:spChg chg="mod">
          <ac:chgData name="#AGARWALA PRATHAM#" userId="d0af7236-2878-4db3-b0b3-9fb1cd33acab" providerId="ADAL" clId="{7DE2A186-4872-9849-9ADE-35243017B4E7}" dt="2023-11-23T16:44:32.977" v="1676" actId="20577"/>
          <ac:spMkLst>
            <pc:docMk/>
            <pc:sldMk cId="1999073934" sldId="341"/>
            <ac:spMk id="3" creationId="{77C9C890-ADC6-0AA7-BBC0-05E856AA7C3C}"/>
          </ac:spMkLst>
        </pc:spChg>
      </pc:sldChg>
      <pc:sldChg chg="addSp delSp modSp mod">
        <pc:chgData name="#AGARWALA PRATHAM#" userId="d0af7236-2878-4db3-b0b3-9fb1cd33acab" providerId="ADAL" clId="{7DE2A186-4872-9849-9ADE-35243017B4E7}" dt="2023-11-23T12:51:10.839" v="1598" actId="1076"/>
        <pc:sldMkLst>
          <pc:docMk/>
          <pc:sldMk cId="416828506" sldId="342"/>
        </pc:sldMkLst>
        <pc:spChg chg="add mod">
          <ac:chgData name="#AGARWALA PRATHAM#" userId="d0af7236-2878-4db3-b0b3-9fb1cd33acab" providerId="ADAL" clId="{7DE2A186-4872-9849-9ADE-35243017B4E7}" dt="2023-11-23T12:51:02.061" v="1596" actId="1076"/>
          <ac:spMkLst>
            <pc:docMk/>
            <pc:sldMk cId="416828506" sldId="342"/>
            <ac:spMk id="7" creationId="{F20BCCAE-D090-3298-1A7F-109828E4D229}"/>
          </ac:spMkLst>
        </pc:spChg>
        <pc:spChg chg="add mod">
          <ac:chgData name="#AGARWALA PRATHAM#" userId="d0af7236-2878-4db3-b0b3-9fb1cd33acab" providerId="ADAL" clId="{7DE2A186-4872-9849-9ADE-35243017B4E7}" dt="2023-11-23T12:51:02.061" v="1596" actId="1076"/>
          <ac:spMkLst>
            <pc:docMk/>
            <pc:sldMk cId="416828506" sldId="342"/>
            <ac:spMk id="8" creationId="{3AEC5D72-5956-3076-F5D9-4B67A6AEE34C}"/>
          </ac:spMkLst>
        </pc:spChg>
        <pc:spChg chg="mod">
          <ac:chgData name="#AGARWALA PRATHAM#" userId="d0af7236-2878-4db3-b0b3-9fb1cd33acab" providerId="ADAL" clId="{7DE2A186-4872-9849-9ADE-35243017B4E7}" dt="2023-11-23T12:51:04.162" v="1597" actId="20577"/>
          <ac:spMkLst>
            <pc:docMk/>
            <pc:sldMk cId="416828506" sldId="342"/>
            <ac:spMk id="9" creationId="{A2CCC7B9-4807-6D5B-B356-2C576CB091E0}"/>
          </ac:spMkLst>
        </pc:spChg>
        <pc:spChg chg="add del">
          <ac:chgData name="#AGARWALA PRATHAM#" userId="d0af7236-2878-4db3-b0b3-9fb1cd33acab" providerId="ADAL" clId="{7DE2A186-4872-9849-9ADE-35243017B4E7}" dt="2023-11-21T17:56:37.002" v="778" actId="22"/>
          <ac:spMkLst>
            <pc:docMk/>
            <pc:sldMk cId="416828506" sldId="342"/>
            <ac:spMk id="11" creationId="{1E222914-669E-9F9D-B030-6507085D38E8}"/>
          </ac:spMkLst>
        </pc:spChg>
        <pc:spChg chg="add mod">
          <ac:chgData name="#AGARWALA PRATHAM#" userId="d0af7236-2878-4db3-b0b3-9fb1cd33acab" providerId="ADAL" clId="{7DE2A186-4872-9849-9ADE-35243017B4E7}" dt="2023-11-23T12:51:02.061" v="1596" actId="1076"/>
          <ac:spMkLst>
            <pc:docMk/>
            <pc:sldMk cId="416828506" sldId="342"/>
            <ac:spMk id="12" creationId="{2AAEF7D7-5852-6387-077E-846390FF2850}"/>
          </ac:spMkLst>
        </pc:spChg>
        <pc:spChg chg="add mod">
          <ac:chgData name="#AGARWALA PRATHAM#" userId="d0af7236-2878-4db3-b0b3-9fb1cd33acab" providerId="ADAL" clId="{7DE2A186-4872-9849-9ADE-35243017B4E7}" dt="2023-11-23T12:51:10.839" v="1598" actId="1076"/>
          <ac:spMkLst>
            <pc:docMk/>
            <pc:sldMk cId="416828506" sldId="342"/>
            <ac:spMk id="13" creationId="{8B0539C6-C3C7-D00C-6833-9FD239D14574}"/>
          </ac:spMkLst>
        </pc:spChg>
        <pc:spChg chg="add del mod">
          <ac:chgData name="#AGARWALA PRATHAM#" userId="d0af7236-2878-4db3-b0b3-9fb1cd33acab" providerId="ADAL" clId="{7DE2A186-4872-9849-9ADE-35243017B4E7}" dt="2023-11-21T18:00:05.866" v="912" actId="478"/>
          <ac:spMkLst>
            <pc:docMk/>
            <pc:sldMk cId="416828506" sldId="342"/>
            <ac:spMk id="14" creationId="{2E35CC61-19B7-3FCA-167E-7AD26DA76771}"/>
          </ac:spMkLst>
        </pc:spChg>
        <pc:spChg chg="add mod">
          <ac:chgData name="#AGARWALA PRATHAM#" userId="d0af7236-2878-4db3-b0b3-9fb1cd33acab" providerId="ADAL" clId="{7DE2A186-4872-9849-9ADE-35243017B4E7}" dt="2023-11-23T12:51:10.839" v="1598" actId="1076"/>
          <ac:spMkLst>
            <pc:docMk/>
            <pc:sldMk cId="416828506" sldId="342"/>
            <ac:spMk id="15" creationId="{D0BF836E-9E19-7F2A-4213-45DCBE8A9778}"/>
          </ac:spMkLst>
        </pc:spChg>
        <pc:spChg chg="add del mod">
          <ac:chgData name="#AGARWALA PRATHAM#" userId="d0af7236-2878-4db3-b0b3-9fb1cd33acab" providerId="ADAL" clId="{7DE2A186-4872-9849-9ADE-35243017B4E7}" dt="2023-11-21T18:00:45.903" v="926"/>
          <ac:spMkLst>
            <pc:docMk/>
            <pc:sldMk cId="416828506" sldId="342"/>
            <ac:spMk id="16" creationId="{79EF389F-628E-45FB-F6F2-C6F048DCE209}"/>
          </ac:spMkLst>
        </pc:spChg>
        <pc:spChg chg="add del mod">
          <ac:chgData name="#AGARWALA PRATHAM#" userId="d0af7236-2878-4db3-b0b3-9fb1cd33acab" providerId="ADAL" clId="{7DE2A186-4872-9849-9ADE-35243017B4E7}" dt="2023-11-21T18:00:12.906" v="917" actId="478"/>
          <ac:spMkLst>
            <pc:docMk/>
            <pc:sldMk cId="416828506" sldId="342"/>
            <ac:spMk id="17" creationId="{F381D140-18A8-C7FF-8897-2EFD1F99FCFC}"/>
          </ac:spMkLst>
        </pc:spChg>
        <pc:spChg chg="add mod">
          <ac:chgData name="#AGARWALA PRATHAM#" userId="d0af7236-2878-4db3-b0b3-9fb1cd33acab" providerId="ADAL" clId="{7DE2A186-4872-9849-9ADE-35243017B4E7}" dt="2023-11-23T12:51:10.839" v="1598" actId="1076"/>
          <ac:spMkLst>
            <pc:docMk/>
            <pc:sldMk cId="416828506" sldId="342"/>
            <ac:spMk id="18" creationId="{FB5C7537-4CA6-FCA4-6B2D-3E88214149BF}"/>
          </ac:spMkLst>
        </pc:spChg>
        <pc:spChg chg="add mod">
          <ac:chgData name="#AGARWALA PRATHAM#" userId="d0af7236-2878-4db3-b0b3-9fb1cd33acab" providerId="ADAL" clId="{7DE2A186-4872-9849-9ADE-35243017B4E7}" dt="2023-11-23T12:51:10.839" v="1598" actId="1076"/>
          <ac:spMkLst>
            <pc:docMk/>
            <pc:sldMk cId="416828506" sldId="342"/>
            <ac:spMk id="19" creationId="{4B7D5BC8-DC34-E77C-BF96-332FB0592954}"/>
          </ac:spMkLst>
        </pc:spChg>
        <pc:spChg chg="add mod">
          <ac:chgData name="#AGARWALA PRATHAM#" userId="d0af7236-2878-4db3-b0b3-9fb1cd33acab" providerId="ADAL" clId="{7DE2A186-4872-9849-9ADE-35243017B4E7}" dt="2023-11-23T12:51:10.839" v="1598" actId="1076"/>
          <ac:spMkLst>
            <pc:docMk/>
            <pc:sldMk cId="416828506" sldId="342"/>
            <ac:spMk id="20" creationId="{DD1BF5FF-DCBC-BD1B-BE1C-5B847FA5B2E0}"/>
          </ac:spMkLst>
        </pc:spChg>
        <pc:picChg chg="add del mod">
          <ac:chgData name="#AGARWALA PRATHAM#" userId="d0af7236-2878-4db3-b0b3-9fb1cd33acab" providerId="ADAL" clId="{7DE2A186-4872-9849-9ADE-35243017B4E7}" dt="2023-11-21T18:05:26.621" v="984" actId="478"/>
          <ac:picMkLst>
            <pc:docMk/>
            <pc:sldMk cId="416828506" sldId="342"/>
            <ac:picMk id="6" creationId="{A1EE5FDD-ADFB-E880-94C3-882A76F74A37}"/>
          </ac:picMkLst>
        </pc:picChg>
        <pc:picChg chg="add mod modCrop">
          <ac:chgData name="#AGARWALA PRATHAM#" userId="d0af7236-2878-4db3-b0b3-9fb1cd33acab" providerId="ADAL" clId="{7DE2A186-4872-9849-9ADE-35243017B4E7}" dt="2023-11-21T18:05:28.204" v="986" actId="1076"/>
          <ac:picMkLst>
            <pc:docMk/>
            <pc:sldMk cId="416828506" sldId="342"/>
            <ac:picMk id="21" creationId="{2ECF8BC6-16C8-C0CF-FC29-ACD2DCAF88CC}"/>
          </ac:picMkLst>
        </pc:picChg>
      </pc:sldChg>
      <pc:sldChg chg="addSp delSp modSp mod">
        <pc:chgData name="#AGARWALA PRATHAM#" userId="d0af7236-2878-4db3-b0b3-9fb1cd33acab" providerId="ADAL" clId="{7DE2A186-4872-9849-9ADE-35243017B4E7}" dt="2023-11-23T19:08:36.532" v="3658"/>
        <pc:sldMkLst>
          <pc:docMk/>
          <pc:sldMk cId="3011953454" sldId="343"/>
        </pc:sldMkLst>
        <pc:spChg chg="mod">
          <ac:chgData name="#AGARWALA PRATHAM#" userId="d0af7236-2878-4db3-b0b3-9fb1cd33acab" providerId="ADAL" clId="{7DE2A186-4872-9849-9ADE-35243017B4E7}" dt="2023-11-23T16:44:03.804" v="1638" actId="20577"/>
          <ac:spMkLst>
            <pc:docMk/>
            <pc:sldMk cId="3011953454" sldId="343"/>
            <ac:spMk id="2" creationId="{524C2779-38D8-F59C-F4EB-49F340DFF237}"/>
          </ac:spMkLst>
        </pc:spChg>
        <pc:spChg chg="mod">
          <ac:chgData name="#AGARWALA PRATHAM#" userId="d0af7236-2878-4db3-b0b3-9fb1cd33acab" providerId="ADAL" clId="{7DE2A186-4872-9849-9ADE-35243017B4E7}" dt="2023-11-23T19:08:36.532" v="3658"/>
          <ac:spMkLst>
            <pc:docMk/>
            <pc:sldMk cId="3011953454" sldId="343"/>
            <ac:spMk id="3" creationId="{335ECD04-A599-6CBE-5427-2658C90F003D}"/>
          </ac:spMkLst>
        </pc:spChg>
        <pc:picChg chg="add del mod">
          <ac:chgData name="#AGARWALA PRATHAM#" userId="d0af7236-2878-4db3-b0b3-9fb1cd33acab" providerId="ADAL" clId="{7DE2A186-4872-9849-9ADE-35243017B4E7}" dt="2023-11-23T18:59:55.216" v="3655" actId="478"/>
          <ac:picMkLst>
            <pc:docMk/>
            <pc:sldMk cId="3011953454" sldId="343"/>
            <ac:picMk id="7" creationId="{16D64F32-674F-BB37-2CB6-97D6FEF927CE}"/>
          </ac:picMkLst>
        </pc:picChg>
      </pc:sldChg>
      <pc:sldChg chg="addSp delSp modSp mod">
        <pc:chgData name="#AGARWALA PRATHAM#" userId="d0af7236-2878-4db3-b0b3-9fb1cd33acab" providerId="ADAL" clId="{7DE2A186-4872-9849-9ADE-35243017B4E7}" dt="2023-11-23T19:33:17.504" v="3699" actId="167"/>
        <pc:sldMkLst>
          <pc:docMk/>
          <pc:sldMk cId="3582264310" sldId="344"/>
        </pc:sldMkLst>
        <pc:spChg chg="del">
          <ac:chgData name="#AGARWALA PRATHAM#" userId="d0af7236-2878-4db3-b0b3-9fb1cd33acab" providerId="ADAL" clId="{7DE2A186-4872-9849-9ADE-35243017B4E7}" dt="2023-11-21T13:56:23.599" v="578" actId="478"/>
          <ac:spMkLst>
            <pc:docMk/>
            <pc:sldMk cId="3582264310" sldId="344"/>
            <ac:spMk id="3" creationId="{335ECD04-A599-6CBE-5427-2658C90F003D}"/>
          </ac:spMkLst>
        </pc:spChg>
        <pc:spChg chg="add mod">
          <ac:chgData name="#AGARWALA PRATHAM#" userId="d0af7236-2878-4db3-b0b3-9fb1cd33acab" providerId="ADAL" clId="{7DE2A186-4872-9849-9ADE-35243017B4E7}" dt="2023-11-22T16:30:58.303" v="1308" actId="20577"/>
          <ac:spMkLst>
            <pc:docMk/>
            <pc:sldMk cId="3582264310" sldId="344"/>
            <ac:spMk id="7" creationId="{50DFAA4C-EDEF-00A3-1FCB-7FB9A9AEE365}"/>
          </ac:spMkLst>
        </pc:spChg>
        <pc:grpChg chg="add mod">
          <ac:chgData name="#AGARWALA PRATHAM#" userId="d0af7236-2878-4db3-b0b3-9fb1cd33acab" providerId="ADAL" clId="{7DE2A186-4872-9849-9ADE-35243017B4E7}" dt="2023-11-23T19:33:17.504" v="3699" actId="167"/>
          <ac:grpSpMkLst>
            <pc:docMk/>
            <pc:sldMk cId="3582264310" sldId="344"/>
            <ac:grpSpMk id="15" creationId="{D3258487-4A5C-A686-E13D-BB8DF09526CC}"/>
          </ac:grpSpMkLst>
        </pc:grpChg>
        <pc:picChg chg="add mod">
          <ac:chgData name="#AGARWALA PRATHAM#" userId="d0af7236-2878-4db3-b0b3-9fb1cd33acab" providerId="ADAL" clId="{7DE2A186-4872-9849-9ADE-35243017B4E7}" dt="2023-11-21T13:56:37.601" v="582" actId="1076"/>
          <ac:picMkLst>
            <pc:docMk/>
            <pc:sldMk cId="3582264310" sldId="344"/>
            <ac:picMk id="6" creationId="{2EE67FEF-DC65-24BB-EDCA-307754267BB7}"/>
          </ac:picMkLst>
        </pc:picChg>
        <pc:picChg chg="add del mod">
          <ac:chgData name="#AGARWALA PRATHAM#" userId="d0af7236-2878-4db3-b0b3-9fb1cd33acab" providerId="ADAL" clId="{7DE2A186-4872-9849-9ADE-35243017B4E7}" dt="2023-11-23T19:14:12.819" v="3662" actId="478"/>
          <ac:picMkLst>
            <pc:docMk/>
            <pc:sldMk cId="3582264310" sldId="344"/>
            <ac:picMk id="8" creationId="{625FB47F-DE26-C2E5-9726-B94D3A63E124}"/>
          </ac:picMkLst>
        </pc:picChg>
        <pc:picChg chg="add del mod">
          <ac:chgData name="#AGARWALA PRATHAM#" userId="d0af7236-2878-4db3-b0b3-9fb1cd33acab" providerId="ADAL" clId="{7DE2A186-4872-9849-9ADE-35243017B4E7}" dt="2023-11-23T19:30:00.969" v="3671" actId="478"/>
          <ac:picMkLst>
            <pc:docMk/>
            <pc:sldMk cId="3582264310" sldId="344"/>
            <ac:picMk id="10" creationId="{A205A4E8-6852-0F1A-B279-6A6F59CF9A12}"/>
          </ac:picMkLst>
        </pc:picChg>
        <pc:picChg chg="add mod modCrop">
          <ac:chgData name="#AGARWALA PRATHAM#" userId="d0af7236-2878-4db3-b0b3-9fb1cd33acab" providerId="ADAL" clId="{7DE2A186-4872-9849-9ADE-35243017B4E7}" dt="2023-11-23T19:33:02.788" v="3694" actId="14100"/>
          <ac:picMkLst>
            <pc:docMk/>
            <pc:sldMk cId="3582264310" sldId="344"/>
            <ac:picMk id="12" creationId="{A75092F6-0C25-CBEF-0ED5-9B6C0FBBA7C3}"/>
          </ac:picMkLst>
        </pc:picChg>
        <pc:cxnChg chg="add mod">
          <ac:chgData name="#AGARWALA PRATHAM#" userId="d0af7236-2878-4db3-b0b3-9fb1cd33acab" providerId="ADAL" clId="{7DE2A186-4872-9849-9ADE-35243017B4E7}" dt="2023-11-23T19:32:59.956" v="3692" actId="164"/>
          <ac:cxnSpMkLst>
            <pc:docMk/>
            <pc:sldMk cId="3582264310" sldId="344"/>
            <ac:cxnSpMk id="14" creationId="{BB8678D1-AEB1-4AA5-10F8-8B2710999216}"/>
          </ac:cxnSpMkLst>
        </pc:cxnChg>
      </pc:sldChg>
      <pc:sldChg chg="modSp new mod modNotesTx">
        <pc:chgData name="#AGARWALA PRATHAM#" userId="d0af7236-2878-4db3-b0b3-9fb1cd33acab" providerId="ADAL" clId="{7DE2A186-4872-9849-9ADE-35243017B4E7}" dt="2023-11-23T19:52:29.317" v="4478" actId="20577"/>
        <pc:sldMkLst>
          <pc:docMk/>
          <pc:sldMk cId="113242815" sldId="345"/>
        </pc:sldMkLst>
        <pc:spChg chg="mod">
          <ac:chgData name="#AGARWALA PRATHAM#" userId="d0af7236-2878-4db3-b0b3-9fb1cd33acab" providerId="ADAL" clId="{7DE2A186-4872-9849-9ADE-35243017B4E7}" dt="2023-11-22T16:28:58.741" v="1051" actId="20577"/>
          <ac:spMkLst>
            <pc:docMk/>
            <pc:sldMk cId="113242815" sldId="345"/>
            <ac:spMk id="2" creationId="{D11BA992-87DB-949F-D8EB-BF0577358FC3}"/>
          </ac:spMkLst>
        </pc:spChg>
        <pc:spChg chg="mod">
          <ac:chgData name="#AGARWALA PRATHAM#" userId="d0af7236-2878-4db3-b0b3-9fb1cd33acab" providerId="ADAL" clId="{7DE2A186-4872-9849-9ADE-35243017B4E7}" dt="2023-11-23T19:52:29.317" v="4478" actId="20577"/>
          <ac:spMkLst>
            <pc:docMk/>
            <pc:sldMk cId="113242815" sldId="345"/>
            <ac:spMk id="3" creationId="{F652B039-4A56-F481-1DD5-6E8563395F13}"/>
          </ac:spMkLst>
        </pc:spChg>
        <pc:spChg chg="mod">
          <ac:chgData name="#AGARWALA PRATHAM#" userId="d0af7236-2878-4db3-b0b3-9fb1cd33acab" providerId="ADAL" clId="{7DE2A186-4872-9849-9ADE-35243017B4E7}" dt="2023-11-22T16:29:45.281" v="1112" actId="14100"/>
          <ac:spMkLst>
            <pc:docMk/>
            <pc:sldMk cId="113242815" sldId="345"/>
            <ac:spMk id="6" creationId="{52C775F7-89C1-235B-B285-AB72535687BB}"/>
          </ac:spMkLst>
        </pc:spChg>
      </pc:sldChg>
      <pc:sldChg chg="addSp delSp modSp new mod">
        <pc:chgData name="#AGARWALA PRATHAM#" userId="d0af7236-2878-4db3-b0b3-9fb1cd33acab" providerId="ADAL" clId="{7DE2A186-4872-9849-9ADE-35243017B4E7}" dt="2023-11-23T18:29:32.616" v="2738" actId="14100"/>
        <pc:sldMkLst>
          <pc:docMk/>
          <pc:sldMk cId="1825844902" sldId="346"/>
        </pc:sldMkLst>
        <pc:spChg chg="add mod">
          <ac:chgData name="#AGARWALA PRATHAM#" userId="d0af7236-2878-4db3-b0b3-9fb1cd33acab" providerId="ADAL" clId="{7DE2A186-4872-9849-9ADE-35243017B4E7}" dt="2023-11-23T17:50:17.526" v="1831" actId="1076"/>
          <ac:spMkLst>
            <pc:docMk/>
            <pc:sldMk cId="1825844902" sldId="346"/>
            <ac:spMk id="9" creationId="{0092B4DA-DC33-2652-C2A4-E934837CDD55}"/>
          </ac:spMkLst>
        </pc:spChg>
        <pc:spChg chg="add mod">
          <ac:chgData name="#AGARWALA PRATHAM#" userId="d0af7236-2878-4db3-b0b3-9fb1cd33acab" providerId="ADAL" clId="{7DE2A186-4872-9849-9ADE-35243017B4E7}" dt="2023-11-23T17:49:57.939" v="1817" actId="14100"/>
          <ac:spMkLst>
            <pc:docMk/>
            <pc:sldMk cId="1825844902" sldId="346"/>
            <ac:spMk id="14" creationId="{8EA0C2A4-FDBB-7803-2436-227191CA4BBC}"/>
          </ac:spMkLst>
        </pc:spChg>
        <pc:spChg chg="add mod">
          <ac:chgData name="#AGARWALA PRATHAM#" userId="d0af7236-2878-4db3-b0b3-9fb1cd33acab" providerId="ADAL" clId="{7DE2A186-4872-9849-9ADE-35243017B4E7}" dt="2023-11-23T18:29:32.616" v="2738" actId="14100"/>
          <ac:spMkLst>
            <pc:docMk/>
            <pc:sldMk cId="1825844902" sldId="346"/>
            <ac:spMk id="18" creationId="{DEBE96DD-8D70-E3B1-90E2-77A390D2D179}"/>
          </ac:spMkLst>
        </pc:spChg>
        <pc:spChg chg="add del mod">
          <ac:chgData name="#AGARWALA PRATHAM#" userId="d0af7236-2878-4db3-b0b3-9fb1cd33acab" providerId="ADAL" clId="{7DE2A186-4872-9849-9ADE-35243017B4E7}" dt="2023-11-23T17:51:43.571" v="1893" actId="767"/>
          <ac:spMkLst>
            <pc:docMk/>
            <pc:sldMk cId="1825844902" sldId="346"/>
            <ac:spMk id="19" creationId="{011EC300-016C-F039-E831-2117C976E15D}"/>
          </ac:spMkLst>
        </pc:spChg>
        <pc:grpChg chg="add mod">
          <ac:chgData name="#AGARWALA PRATHAM#" userId="d0af7236-2878-4db3-b0b3-9fb1cd33acab" providerId="ADAL" clId="{7DE2A186-4872-9849-9ADE-35243017B4E7}" dt="2023-11-23T17:50:04.539" v="1819" actId="1076"/>
          <ac:grpSpMkLst>
            <pc:docMk/>
            <pc:sldMk cId="1825844902" sldId="346"/>
            <ac:grpSpMk id="15" creationId="{556649CE-68BC-5965-C248-3EDAF953CBC8}"/>
          </ac:grpSpMkLst>
        </pc:grpChg>
        <pc:picChg chg="add mod">
          <ac:chgData name="#AGARWALA PRATHAM#" userId="d0af7236-2878-4db3-b0b3-9fb1cd33acab" providerId="ADAL" clId="{7DE2A186-4872-9849-9ADE-35243017B4E7}" dt="2023-11-23T17:50:03.452" v="1818" actId="164"/>
          <ac:picMkLst>
            <pc:docMk/>
            <pc:sldMk cId="1825844902" sldId="346"/>
            <ac:picMk id="4" creationId="{4366DD3E-427B-EA81-F538-EAD8318A4769}"/>
          </ac:picMkLst>
        </pc:picChg>
        <pc:picChg chg="add mod">
          <ac:chgData name="#AGARWALA PRATHAM#" userId="d0af7236-2878-4db3-b0b3-9fb1cd33acab" providerId="ADAL" clId="{7DE2A186-4872-9849-9ADE-35243017B4E7}" dt="2023-11-23T17:50:42.338" v="1841" actId="14100"/>
          <ac:picMkLst>
            <pc:docMk/>
            <pc:sldMk cId="1825844902" sldId="346"/>
            <ac:picMk id="1026" creationId="{C7A2300F-D305-0D66-9144-AB61BE3A6A29}"/>
          </ac:picMkLst>
        </pc:picChg>
        <pc:cxnChg chg="add mod">
          <ac:chgData name="#AGARWALA PRATHAM#" userId="d0af7236-2878-4db3-b0b3-9fb1cd33acab" providerId="ADAL" clId="{7DE2A186-4872-9849-9ADE-35243017B4E7}" dt="2023-11-23T17:50:14.306" v="1830" actId="14100"/>
          <ac:cxnSpMkLst>
            <pc:docMk/>
            <pc:sldMk cId="1825844902" sldId="346"/>
            <ac:cxnSpMk id="6" creationId="{742F620F-CC04-6D9B-748C-7F211AD224E8}"/>
          </ac:cxnSpMkLst>
        </pc:cxnChg>
        <pc:cxnChg chg="add mod">
          <ac:chgData name="#AGARWALA PRATHAM#" userId="d0af7236-2878-4db3-b0b3-9fb1cd33acab" providerId="ADAL" clId="{7DE2A186-4872-9849-9ADE-35243017B4E7}" dt="2023-11-23T17:50:14.306" v="1830" actId="14100"/>
          <ac:cxnSpMkLst>
            <pc:docMk/>
            <pc:sldMk cId="1825844902" sldId="346"/>
            <ac:cxnSpMk id="8" creationId="{279A9306-4FB6-59B3-AEB9-3DA4DF4814A1}"/>
          </ac:cxnSpMkLst>
        </pc:cxnChg>
      </pc:sldChg>
      <pc:sldChg chg="addSp modSp mod">
        <pc:chgData name="#AGARWALA PRATHAM#" userId="d0af7236-2878-4db3-b0b3-9fb1cd33acab" providerId="ADAL" clId="{7DE2A186-4872-9849-9ADE-35243017B4E7}" dt="2023-11-23T18:43:27.828" v="3214" actId="1076"/>
        <pc:sldMkLst>
          <pc:docMk/>
          <pc:sldMk cId="144981651" sldId="347"/>
        </pc:sldMkLst>
        <pc:graphicFrameChg chg="mod modGraphic">
          <ac:chgData name="#AGARWALA PRATHAM#" userId="d0af7236-2878-4db3-b0b3-9fb1cd33acab" providerId="ADAL" clId="{7DE2A186-4872-9849-9ADE-35243017B4E7}" dt="2023-11-23T18:43:24.596" v="3213" actId="14100"/>
          <ac:graphicFrameMkLst>
            <pc:docMk/>
            <pc:sldMk cId="144981651" sldId="347"/>
            <ac:graphicFrameMk id="5" creationId="{22B5EDE2-BFF3-B118-A990-9C7FD09CA0B2}"/>
          </ac:graphicFrameMkLst>
        </pc:graphicFrameChg>
        <pc:picChg chg="add mod">
          <ac:chgData name="#AGARWALA PRATHAM#" userId="d0af7236-2878-4db3-b0b3-9fb1cd33acab" providerId="ADAL" clId="{7DE2A186-4872-9849-9ADE-35243017B4E7}" dt="2023-11-23T18:43:27.828" v="3214" actId="1076"/>
          <ac:picMkLst>
            <pc:docMk/>
            <pc:sldMk cId="144981651" sldId="347"/>
            <ac:picMk id="6" creationId="{8AD0DEA1-6D65-D0D9-9063-C3F717B028C4}"/>
          </ac:picMkLst>
        </pc:picChg>
      </pc:sldChg>
      <pc:sldChg chg="addSp delSp modSp add mod">
        <pc:chgData name="#AGARWALA PRATHAM#" userId="d0af7236-2878-4db3-b0b3-9fb1cd33acab" providerId="ADAL" clId="{7DE2A186-4872-9849-9ADE-35243017B4E7}" dt="2023-11-23T20:16:17.346" v="4481" actId="20577"/>
        <pc:sldMkLst>
          <pc:docMk/>
          <pc:sldMk cId="696259998" sldId="348"/>
        </pc:sldMkLst>
        <pc:spChg chg="add del mod">
          <ac:chgData name="#AGARWALA PRATHAM#" userId="d0af7236-2878-4db3-b0b3-9fb1cd33acab" providerId="ADAL" clId="{7DE2A186-4872-9849-9ADE-35243017B4E7}" dt="2023-11-23T18:06:25.081" v="2136" actId="767"/>
          <ac:spMkLst>
            <pc:docMk/>
            <pc:sldMk cId="696259998" sldId="348"/>
            <ac:spMk id="5" creationId="{E5BD116A-0696-E148-3D2D-27CD9F9E1EB2}"/>
          </ac:spMkLst>
        </pc:spChg>
        <pc:spChg chg="mod">
          <ac:chgData name="#AGARWALA PRATHAM#" userId="d0af7236-2878-4db3-b0b3-9fb1cd33acab" providerId="ADAL" clId="{7DE2A186-4872-9849-9ADE-35243017B4E7}" dt="2023-11-23T18:01:15.422" v="2125" actId="14100"/>
          <ac:spMkLst>
            <pc:docMk/>
            <pc:sldMk cId="696259998" sldId="348"/>
            <ac:spMk id="14" creationId="{8EA0C2A4-FDBB-7803-2436-227191CA4BBC}"/>
          </ac:spMkLst>
        </pc:spChg>
        <pc:spChg chg="mod">
          <ac:chgData name="#AGARWALA PRATHAM#" userId="d0af7236-2878-4db3-b0b3-9fb1cd33acab" providerId="ADAL" clId="{7DE2A186-4872-9849-9ADE-35243017B4E7}" dt="2023-11-23T20:16:17.346" v="4481" actId="20577"/>
          <ac:spMkLst>
            <pc:docMk/>
            <pc:sldMk cId="696259998" sldId="348"/>
            <ac:spMk id="18" creationId="{DEBE96DD-8D70-E3B1-90E2-77A390D2D179}"/>
          </ac:spMkLst>
        </pc:spChg>
        <pc:grpChg chg="del">
          <ac:chgData name="#AGARWALA PRATHAM#" userId="d0af7236-2878-4db3-b0b3-9fb1cd33acab" providerId="ADAL" clId="{7DE2A186-4872-9849-9ADE-35243017B4E7}" dt="2023-11-23T18:01:40.982" v="2126" actId="478"/>
          <ac:grpSpMkLst>
            <pc:docMk/>
            <pc:sldMk cId="696259998" sldId="348"/>
            <ac:grpSpMk id="15" creationId="{556649CE-68BC-5965-C248-3EDAF953CBC8}"/>
          </ac:grpSpMkLst>
        </pc:grpChg>
        <pc:picChg chg="del">
          <ac:chgData name="#AGARWALA PRATHAM#" userId="d0af7236-2878-4db3-b0b3-9fb1cd33acab" providerId="ADAL" clId="{7DE2A186-4872-9849-9ADE-35243017B4E7}" dt="2023-11-23T18:01:41.897" v="2127" actId="478"/>
          <ac:picMkLst>
            <pc:docMk/>
            <pc:sldMk cId="696259998" sldId="348"/>
            <ac:picMk id="1026" creationId="{C7A2300F-D305-0D66-9144-AB61BE3A6A29}"/>
          </ac:picMkLst>
        </pc:picChg>
        <pc:picChg chg="add del mod">
          <ac:chgData name="#AGARWALA PRATHAM#" userId="d0af7236-2878-4db3-b0b3-9fb1cd33acab" providerId="ADAL" clId="{7DE2A186-4872-9849-9ADE-35243017B4E7}" dt="2023-11-23T18:49:18.403" v="3517" actId="478"/>
          <ac:picMkLst>
            <pc:docMk/>
            <pc:sldMk cId="696259998" sldId="348"/>
            <ac:picMk id="2050" creationId="{B8A93C72-032C-409A-7AEE-1C217E424CB1}"/>
          </ac:picMkLst>
        </pc:picChg>
        <pc:picChg chg="add mod">
          <ac:chgData name="#AGARWALA PRATHAM#" userId="d0af7236-2878-4db3-b0b3-9fb1cd33acab" providerId="ADAL" clId="{7DE2A186-4872-9849-9ADE-35243017B4E7}" dt="2023-11-23T18:31:39.583" v="2750" actId="732"/>
          <ac:picMkLst>
            <pc:docMk/>
            <pc:sldMk cId="696259998" sldId="348"/>
            <ac:picMk id="2052" creationId="{DC6D4DAA-14D2-FA71-3279-EBC357A049AF}"/>
          </ac:picMkLst>
        </pc:picChg>
      </pc:sldChg>
      <pc:sldChg chg="addSp delSp modSp new mod modNotesTx">
        <pc:chgData name="#AGARWALA PRATHAM#" userId="d0af7236-2878-4db3-b0b3-9fb1cd33acab" providerId="ADAL" clId="{7DE2A186-4872-9849-9ADE-35243017B4E7}" dt="2023-11-24T00:38:44.288" v="5050" actId="164"/>
        <pc:sldMkLst>
          <pc:docMk/>
          <pc:sldMk cId="1829044779" sldId="349"/>
        </pc:sldMkLst>
        <pc:spChg chg="add mod">
          <ac:chgData name="#AGARWALA PRATHAM#" userId="d0af7236-2878-4db3-b0b3-9fb1cd33acab" providerId="ADAL" clId="{7DE2A186-4872-9849-9ADE-35243017B4E7}" dt="2023-11-23T18:22:42.649" v="2708" actId="20577"/>
          <ac:spMkLst>
            <pc:docMk/>
            <pc:sldMk cId="1829044779" sldId="349"/>
            <ac:spMk id="4" creationId="{DD07309C-1184-D461-1126-B4A7DDBBE423}"/>
          </ac:spMkLst>
        </pc:spChg>
        <pc:spChg chg="add mod">
          <ac:chgData name="#AGARWALA PRATHAM#" userId="d0af7236-2878-4db3-b0b3-9fb1cd33acab" providerId="ADAL" clId="{7DE2A186-4872-9849-9ADE-35243017B4E7}" dt="2023-11-24T00:38:24.328" v="5044" actId="164"/>
          <ac:spMkLst>
            <pc:docMk/>
            <pc:sldMk cId="1829044779" sldId="349"/>
            <ac:spMk id="5" creationId="{564E09B5-5618-741C-1496-2E6E37A0A909}"/>
          </ac:spMkLst>
        </pc:spChg>
        <pc:spChg chg="add del mod">
          <ac:chgData name="#AGARWALA PRATHAM#" userId="d0af7236-2878-4db3-b0b3-9fb1cd33acab" providerId="ADAL" clId="{7DE2A186-4872-9849-9ADE-35243017B4E7}" dt="2023-11-23T18:48:58.164" v="3512" actId="478"/>
          <ac:spMkLst>
            <pc:docMk/>
            <pc:sldMk cId="1829044779" sldId="349"/>
            <ac:spMk id="5" creationId="{7E482C92-11AB-C2D2-D6A2-D52AFABA152D}"/>
          </ac:spMkLst>
        </pc:spChg>
        <pc:spChg chg="add mod">
          <ac:chgData name="#AGARWALA PRATHAM#" userId="d0af7236-2878-4db3-b0b3-9fb1cd33acab" providerId="ADAL" clId="{7DE2A186-4872-9849-9ADE-35243017B4E7}" dt="2023-11-24T00:38:24.328" v="5044" actId="164"/>
          <ac:spMkLst>
            <pc:docMk/>
            <pc:sldMk cId="1829044779" sldId="349"/>
            <ac:spMk id="9" creationId="{2FFEA308-1085-2D87-0BB3-02B0FB0B6E77}"/>
          </ac:spMkLst>
        </pc:spChg>
        <pc:spChg chg="add mod">
          <ac:chgData name="#AGARWALA PRATHAM#" userId="d0af7236-2878-4db3-b0b3-9fb1cd33acab" providerId="ADAL" clId="{7DE2A186-4872-9849-9ADE-35243017B4E7}" dt="2023-11-24T00:38:44.288" v="5050" actId="164"/>
          <ac:spMkLst>
            <pc:docMk/>
            <pc:sldMk cId="1829044779" sldId="349"/>
            <ac:spMk id="12" creationId="{2DD2FE94-39C8-6632-A5FF-326215E0237C}"/>
          </ac:spMkLst>
        </pc:spChg>
        <pc:spChg chg="add del mod">
          <ac:chgData name="#AGARWALA PRATHAM#" userId="d0af7236-2878-4db3-b0b3-9fb1cd33acab" providerId="ADAL" clId="{7DE2A186-4872-9849-9ADE-35243017B4E7}" dt="2023-11-23T18:40:39.998" v="3127"/>
          <ac:spMkLst>
            <pc:docMk/>
            <pc:sldMk cId="1829044779" sldId="349"/>
            <ac:spMk id="17" creationId="{B6D2DE04-E300-C688-BD45-E18C48CE6D54}"/>
          </ac:spMkLst>
        </pc:spChg>
        <pc:spChg chg="add mod">
          <ac:chgData name="#AGARWALA PRATHAM#" userId="d0af7236-2878-4db3-b0b3-9fb1cd33acab" providerId="ADAL" clId="{7DE2A186-4872-9849-9ADE-35243017B4E7}" dt="2023-11-23T18:50:31.397" v="3528" actId="1076"/>
          <ac:spMkLst>
            <pc:docMk/>
            <pc:sldMk cId="1829044779" sldId="349"/>
            <ac:spMk id="41" creationId="{CEBD1100-59BC-8329-F62E-4963F9353861}"/>
          </ac:spMkLst>
        </pc:spChg>
        <pc:grpChg chg="mod">
          <ac:chgData name="#AGARWALA PRATHAM#" userId="d0af7236-2878-4db3-b0b3-9fb1cd33acab" providerId="ADAL" clId="{7DE2A186-4872-9849-9ADE-35243017B4E7}" dt="2023-11-24T00:38:24.328" v="5044" actId="164"/>
          <ac:grpSpMkLst>
            <pc:docMk/>
            <pc:sldMk cId="1829044779" sldId="349"/>
            <ac:grpSpMk id="10" creationId="{31F93313-DE2E-907B-504E-F103CCA892A2}"/>
          </ac:grpSpMkLst>
        </pc:grpChg>
        <pc:grpChg chg="add mod">
          <ac:chgData name="#AGARWALA PRATHAM#" userId="d0af7236-2878-4db3-b0b3-9fb1cd33acab" providerId="ADAL" clId="{7DE2A186-4872-9849-9ADE-35243017B4E7}" dt="2023-11-24T00:38:44.288" v="5050" actId="164"/>
          <ac:grpSpMkLst>
            <pc:docMk/>
            <pc:sldMk cId="1829044779" sldId="349"/>
            <ac:grpSpMk id="11" creationId="{C793169D-3CA1-4638-C3F6-8863AF0F0382}"/>
          </ac:grpSpMkLst>
        </pc:grpChg>
        <pc:grpChg chg="add mod">
          <ac:chgData name="#AGARWALA PRATHAM#" userId="d0af7236-2878-4db3-b0b3-9fb1cd33acab" providerId="ADAL" clId="{7DE2A186-4872-9849-9ADE-35243017B4E7}" dt="2023-11-24T00:38:44.288" v="5050" actId="164"/>
          <ac:grpSpMkLst>
            <pc:docMk/>
            <pc:sldMk cId="1829044779" sldId="349"/>
            <ac:grpSpMk id="13" creationId="{A9CEBDC9-39DD-CC86-E608-8C00B70B78C2}"/>
          </ac:grpSpMkLst>
        </pc:grpChg>
        <pc:picChg chg="add mod">
          <ac:chgData name="#AGARWALA PRATHAM#" userId="d0af7236-2878-4db3-b0b3-9fb1cd33acab" providerId="ADAL" clId="{7DE2A186-4872-9849-9ADE-35243017B4E7}" dt="2023-11-23T18:49:25.858" v="3518" actId="167"/>
          <ac:picMkLst>
            <pc:docMk/>
            <pc:sldMk cId="1829044779" sldId="349"/>
            <ac:picMk id="3074" creationId="{0DB57CE3-0D89-43C6-64C3-88C696EF5D7A}"/>
          </ac:picMkLst>
        </pc:picChg>
        <pc:picChg chg="add">
          <ac:chgData name="#AGARWALA PRATHAM#" userId="d0af7236-2878-4db3-b0b3-9fb1cd33acab" providerId="ADAL" clId="{7DE2A186-4872-9849-9ADE-35243017B4E7}" dt="2023-11-23T18:33:09.999" v="2755"/>
          <ac:picMkLst>
            <pc:docMk/>
            <pc:sldMk cId="1829044779" sldId="349"/>
            <ac:picMk id="3076" creationId="{56A9E1D4-02E9-76F7-1039-A0BB17611316}"/>
          </ac:picMkLst>
        </pc:picChg>
      </pc:sldChg>
      <pc:sldChg chg="new del">
        <pc:chgData name="#AGARWALA PRATHAM#" userId="d0af7236-2878-4db3-b0b3-9fb1cd33acab" providerId="ADAL" clId="{7DE2A186-4872-9849-9ADE-35243017B4E7}" dt="2023-11-23T18:22:24.284" v="2682" actId="2696"/>
        <pc:sldMkLst>
          <pc:docMk/>
          <pc:sldMk cId="2218925709" sldId="349"/>
        </pc:sldMkLst>
      </pc:sldChg>
      <pc:sldChg chg="delSp modSp add del mod">
        <pc:chgData name="#AGARWALA PRATHAM#" userId="d0af7236-2878-4db3-b0b3-9fb1cd33acab" providerId="ADAL" clId="{7DE2A186-4872-9849-9ADE-35243017B4E7}" dt="2023-11-23T18:36:02.749" v="2766" actId="2696"/>
        <pc:sldMkLst>
          <pc:docMk/>
          <pc:sldMk cId="2331301398" sldId="350"/>
        </pc:sldMkLst>
        <pc:picChg chg="del mod">
          <ac:chgData name="#AGARWALA PRATHAM#" userId="d0af7236-2878-4db3-b0b3-9fb1cd33acab" providerId="ADAL" clId="{7DE2A186-4872-9849-9ADE-35243017B4E7}" dt="2023-11-23T18:35:47.732" v="2760" actId="478"/>
          <ac:picMkLst>
            <pc:docMk/>
            <pc:sldMk cId="2331301398" sldId="350"/>
            <ac:picMk id="3074" creationId="{0DB57CE3-0D89-43C6-64C3-88C696EF5D7A}"/>
          </ac:picMkLst>
        </pc:picChg>
        <pc:picChg chg="del mod">
          <ac:chgData name="#AGARWALA PRATHAM#" userId="d0af7236-2878-4db3-b0b3-9fb1cd33acab" providerId="ADAL" clId="{7DE2A186-4872-9849-9ADE-35243017B4E7}" dt="2023-11-23T18:35:46.771" v="2758" actId="478"/>
          <ac:picMkLst>
            <pc:docMk/>
            <pc:sldMk cId="2331301398" sldId="350"/>
            <ac:picMk id="3076" creationId="{56A9E1D4-02E9-76F7-1039-A0BB17611316}"/>
          </ac:picMkLst>
        </pc:picChg>
        <pc:inkChg chg="mod">
          <ac:chgData name="#AGARWALA PRATHAM#" userId="d0af7236-2878-4db3-b0b3-9fb1cd33acab" providerId="ADAL" clId="{7DE2A186-4872-9849-9ADE-35243017B4E7}" dt="2023-11-23T18:36:00.879" v="2765" actId="1076"/>
          <ac:inkMkLst>
            <pc:docMk/>
            <pc:sldMk cId="2331301398" sldId="350"/>
            <ac:inkMk id="11" creationId="{86A153A2-285B-E64D-8132-B79DC235DD44}"/>
          </ac:inkMkLst>
        </pc:inkChg>
      </pc:sldChg>
      <pc:sldChg chg="addSp delSp modSp new mod">
        <pc:chgData name="#AGARWALA PRATHAM#" userId="d0af7236-2878-4db3-b0b3-9fb1cd33acab" providerId="ADAL" clId="{7DE2A186-4872-9849-9ADE-35243017B4E7}" dt="2023-11-24T01:03:53.127" v="5639" actId="20577"/>
        <pc:sldMkLst>
          <pc:docMk/>
          <pc:sldMk cId="4267042161" sldId="350"/>
        </pc:sldMkLst>
        <pc:spChg chg="add mod">
          <ac:chgData name="#AGARWALA PRATHAM#" userId="d0af7236-2878-4db3-b0b3-9fb1cd33acab" providerId="ADAL" clId="{7DE2A186-4872-9849-9ADE-35243017B4E7}" dt="2023-11-24T00:09:30.193" v="4494" actId="1076"/>
          <ac:spMkLst>
            <pc:docMk/>
            <pc:sldMk cId="4267042161" sldId="350"/>
            <ac:spMk id="4" creationId="{1ABE1E25-06E4-FD8C-2C75-ACF7EB945C77}"/>
          </ac:spMkLst>
        </pc:spChg>
        <pc:spChg chg="add mod">
          <ac:chgData name="#AGARWALA PRATHAM#" userId="d0af7236-2878-4db3-b0b3-9fb1cd33acab" providerId="ADAL" clId="{7DE2A186-4872-9849-9ADE-35243017B4E7}" dt="2023-11-24T01:03:53.127" v="5639" actId="20577"/>
          <ac:spMkLst>
            <pc:docMk/>
            <pc:sldMk cId="4267042161" sldId="350"/>
            <ac:spMk id="5" creationId="{C5052E51-649A-BEBC-D707-F120EDABE440}"/>
          </ac:spMkLst>
        </pc:spChg>
        <pc:spChg chg="add del">
          <ac:chgData name="#AGARWALA PRATHAM#" userId="d0af7236-2878-4db3-b0b3-9fb1cd33acab" providerId="ADAL" clId="{7DE2A186-4872-9849-9ADE-35243017B4E7}" dt="2023-11-24T00:17:39.232" v="4546" actId="22"/>
          <ac:spMkLst>
            <pc:docMk/>
            <pc:sldMk cId="4267042161" sldId="350"/>
            <ac:spMk id="8" creationId="{04D107B7-D649-18BD-2C81-FB24F1B3329D}"/>
          </ac:spMkLst>
        </pc:spChg>
        <pc:spChg chg="add mod">
          <ac:chgData name="#AGARWALA PRATHAM#" userId="d0af7236-2878-4db3-b0b3-9fb1cd33acab" providerId="ADAL" clId="{7DE2A186-4872-9849-9ADE-35243017B4E7}" dt="2023-11-24T00:31:37.249" v="4926" actId="164"/>
          <ac:spMkLst>
            <pc:docMk/>
            <pc:sldMk cId="4267042161" sldId="350"/>
            <ac:spMk id="9" creationId="{CE6C3F9B-8199-B9DB-B214-1F1557EF0558}"/>
          </ac:spMkLst>
        </pc:spChg>
        <pc:grpChg chg="add mod">
          <ac:chgData name="#AGARWALA PRATHAM#" userId="d0af7236-2878-4db3-b0b3-9fb1cd33acab" providerId="ADAL" clId="{7DE2A186-4872-9849-9ADE-35243017B4E7}" dt="2023-11-24T00:31:37.249" v="4926" actId="164"/>
          <ac:grpSpMkLst>
            <pc:docMk/>
            <pc:sldMk cId="4267042161" sldId="350"/>
            <ac:grpSpMk id="10" creationId="{B0DBC23E-01C4-ED90-372B-A4A5044181C8}"/>
          </ac:grpSpMkLst>
        </pc:grpChg>
        <pc:picChg chg="add mod">
          <ac:chgData name="#AGARWALA PRATHAM#" userId="d0af7236-2878-4db3-b0b3-9fb1cd33acab" providerId="ADAL" clId="{7DE2A186-4872-9849-9ADE-35243017B4E7}" dt="2023-11-24T00:33:35.458" v="4927" actId="1076"/>
          <ac:picMkLst>
            <pc:docMk/>
            <pc:sldMk cId="4267042161" sldId="350"/>
            <ac:picMk id="6" creationId="{B37BABFA-AF2B-5A22-B9F6-AEAF3BDE667D}"/>
          </ac:picMkLst>
        </pc:picChg>
        <pc:picChg chg="add mod">
          <ac:chgData name="#AGARWALA PRATHAM#" userId="d0af7236-2878-4db3-b0b3-9fb1cd33acab" providerId="ADAL" clId="{7DE2A186-4872-9849-9ADE-35243017B4E7}" dt="2023-11-24T00:31:37.249" v="4926" actId="164"/>
          <ac:picMkLst>
            <pc:docMk/>
            <pc:sldMk cId="4267042161" sldId="350"/>
            <ac:picMk id="7170" creationId="{80908138-FDC4-EC8A-E995-BBA9932CC44D}"/>
          </ac:picMkLst>
        </pc:picChg>
      </pc:sldChg>
      <pc:sldChg chg="delSp modSp add del mod">
        <pc:chgData name="#AGARWALA PRATHAM#" userId="d0af7236-2878-4db3-b0b3-9fb1cd33acab" providerId="ADAL" clId="{7DE2A186-4872-9849-9ADE-35243017B4E7}" dt="2023-11-23T18:49:02.327" v="3514" actId="2696"/>
        <pc:sldMkLst>
          <pc:docMk/>
          <pc:sldMk cId="341521423" sldId="351"/>
        </pc:sldMkLst>
        <pc:spChg chg="mod">
          <ac:chgData name="#AGARWALA PRATHAM#" userId="d0af7236-2878-4db3-b0b3-9fb1cd33acab" providerId="ADAL" clId="{7DE2A186-4872-9849-9ADE-35243017B4E7}" dt="2023-11-23T18:48:32.359" v="3511" actId="403"/>
          <ac:spMkLst>
            <pc:docMk/>
            <pc:sldMk cId="341521423" sldId="351"/>
            <ac:spMk id="5" creationId="{7E482C92-11AB-C2D2-D6A2-D52AFABA152D}"/>
          </ac:spMkLst>
        </pc:spChg>
        <pc:picChg chg="del">
          <ac:chgData name="#AGARWALA PRATHAM#" userId="d0af7236-2878-4db3-b0b3-9fb1cd33acab" providerId="ADAL" clId="{7DE2A186-4872-9849-9ADE-35243017B4E7}" dt="2023-11-23T18:37:07.024" v="2799" actId="478"/>
          <ac:picMkLst>
            <pc:docMk/>
            <pc:sldMk cId="341521423" sldId="351"/>
            <ac:picMk id="3076" creationId="{56A9E1D4-02E9-76F7-1039-A0BB17611316}"/>
          </ac:picMkLst>
        </pc:picChg>
      </pc:sldChg>
      <pc:sldChg chg="add del">
        <pc:chgData name="#AGARWALA PRATHAM#" userId="d0af7236-2878-4db3-b0b3-9fb1cd33acab" providerId="ADAL" clId="{7DE2A186-4872-9849-9ADE-35243017B4E7}" dt="2023-11-23T18:36:15.045" v="2770"/>
        <pc:sldMkLst>
          <pc:docMk/>
          <pc:sldMk cId="1705353641" sldId="351"/>
        </pc:sldMkLst>
      </pc:sldChg>
      <pc:sldChg chg="modSp add del">
        <pc:chgData name="#AGARWALA PRATHAM#" userId="d0af7236-2878-4db3-b0b3-9fb1cd33acab" providerId="ADAL" clId="{7DE2A186-4872-9849-9ADE-35243017B4E7}" dt="2023-11-23T18:36:03.376" v="2767" actId="2696"/>
        <pc:sldMkLst>
          <pc:docMk/>
          <pc:sldMk cId="2169072913" sldId="351"/>
        </pc:sldMkLst>
        <pc:picChg chg="mod">
          <ac:chgData name="#AGARWALA PRATHAM#" userId="d0af7236-2878-4db3-b0b3-9fb1cd33acab" providerId="ADAL" clId="{7DE2A186-4872-9849-9ADE-35243017B4E7}" dt="2023-11-23T18:35:53.179" v="2764" actId="1076"/>
          <ac:picMkLst>
            <pc:docMk/>
            <pc:sldMk cId="2169072913" sldId="351"/>
            <ac:picMk id="3074" creationId="{0DB57CE3-0D89-43C6-64C3-88C696EF5D7A}"/>
          </ac:picMkLst>
        </pc:picChg>
        <pc:picChg chg="mod">
          <ac:chgData name="#AGARWALA PRATHAM#" userId="d0af7236-2878-4db3-b0b3-9fb1cd33acab" providerId="ADAL" clId="{7DE2A186-4872-9849-9ADE-35243017B4E7}" dt="2023-11-23T18:35:52.380" v="2763" actId="1076"/>
          <ac:picMkLst>
            <pc:docMk/>
            <pc:sldMk cId="2169072913" sldId="351"/>
            <ac:picMk id="3076" creationId="{56A9E1D4-02E9-76F7-1039-A0BB17611316}"/>
          </ac:picMkLst>
        </pc:picChg>
      </pc:sldChg>
      <pc:sldChg chg="addSp modSp new mod">
        <pc:chgData name="#AGARWALA PRATHAM#" userId="d0af7236-2878-4db3-b0b3-9fb1cd33acab" providerId="ADAL" clId="{7DE2A186-4872-9849-9ADE-35243017B4E7}" dt="2023-11-24T01:24:32.976" v="5745" actId="20577"/>
        <pc:sldMkLst>
          <pc:docMk/>
          <pc:sldMk cId="4175475347" sldId="351"/>
        </pc:sldMkLst>
        <pc:spChg chg="add mod">
          <ac:chgData name="#AGARWALA PRATHAM#" userId="d0af7236-2878-4db3-b0b3-9fb1cd33acab" providerId="ADAL" clId="{7DE2A186-4872-9849-9ADE-35243017B4E7}" dt="2023-11-24T01:24:32.976" v="5745" actId="20577"/>
          <ac:spMkLst>
            <pc:docMk/>
            <pc:sldMk cId="4175475347" sldId="351"/>
            <ac:spMk id="4" creationId="{6DC45656-620D-9ACD-C875-551B8A04E198}"/>
          </ac:spMkLst>
        </pc:spChg>
        <pc:spChg chg="add mod">
          <ac:chgData name="#AGARWALA PRATHAM#" userId="d0af7236-2878-4db3-b0b3-9fb1cd33acab" providerId="ADAL" clId="{7DE2A186-4872-9849-9ADE-35243017B4E7}" dt="2023-11-24T01:14:56.069" v="5677" actId="164"/>
          <ac:spMkLst>
            <pc:docMk/>
            <pc:sldMk cId="4175475347" sldId="351"/>
            <ac:spMk id="6" creationId="{A3719CDC-603C-5BEF-4555-90BD953CDECC}"/>
          </ac:spMkLst>
        </pc:spChg>
        <pc:spChg chg="add mod">
          <ac:chgData name="#AGARWALA PRATHAM#" userId="d0af7236-2878-4db3-b0b3-9fb1cd33acab" providerId="ADAL" clId="{7DE2A186-4872-9849-9ADE-35243017B4E7}" dt="2023-11-24T01:24:13.865" v="5730" actId="20577"/>
          <ac:spMkLst>
            <pc:docMk/>
            <pc:sldMk cId="4175475347" sldId="351"/>
            <ac:spMk id="9" creationId="{A9D6DC5F-60B6-89DF-0967-26AAC8760F21}"/>
          </ac:spMkLst>
        </pc:spChg>
        <pc:grpChg chg="add mod">
          <ac:chgData name="#AGARWALA PRATHAM#" userId="d0af7236-2878-4db3-b0b3-9fb1cd33acab" providerId="ADAL" clId="{7DE2A186-4872-9849-9ADE-35243017B4E7}" dt="2023-11-24T01:22:54.362" v="5680" actId="1076"/>
          <ac:grpSpMkLst>
            <pc:docMk/>
            <pc:sldMk cId="4175475347" sldId="351"/>
            <ac:grpSpMk id="7" creationId="{21DD0808-47C1-4526-DC3D-0F95A6098B5A}"/>
          </ac:grpSpMkLst>
        </pc:grpChg>
        <pc:picChg chg="add mod">
          <ac:chgData name="#AGARWALA PRATHAM#" userId="d0af7236-2878-4db3-b0b3-9fb1cd33acab" providerId="ADAL" clId="{7DE2A186-4872-9849-9ADE-35243017B4E7}" dt="2023-11-24T01:14:56.069" v="5677" actId="164"/>
          <ac:picMkLst>
            <pc:docMk/>
            <pc:sldMk cId="4175475347" sldId="351"/>
            <ac:picMk id="5" creationId="{E17B70F3-8574-A349-8769-9C30C89D0D62}"/>
          </ac:picMkLst>
        </pc:picChg>
      </pc:sldChg>
      <pc:sldChg chg="new del">
        <pc:chgData name="#AGARWALA PRATHAM#" userId="d0af7236-2878-4db3-b0b3-9fb1cd33acab" providerId="ADAL" clId="{7DE2A186-4872-9849-9ADE-35243017B4E7}" dt="2023-11-24T00:24:35.339" v="4593" actId="2696"/>
        <pc:sldMkLst>
          <pc:docMk/>
          <pc:sldMk cId="1643797252" sldId="358"/>
        </pc:sldMkLst>
      </pc:sldChg>
      <pc:sldChg chg="addSp modSp new">
        <pc:chgData name="#AGARWALA PRATHAM#" userId="d0af7236-2878-4db3-b0b3-9fb1cd33acab" providerId="ADAL" clId="{7DE2A186-4872-9849-9ADE-35243017B4E7}" dt="2023-11-24T00:24:41.444" v="4596" actId="1076"/>
        <pc:sldMkLst>
          <pc:docMk/>
          <pc:sldMk cId="744706534" sldId="359"/>
        </pc:sldMkLst>
        <pc:picChg chg="add mod">
          <ac:chgData name="#AGARWALA PRATHAM#" userId="d0af7236-2878-4db3-b0b3-9fb1cd33acab" providerId="ADAL" clId="{7DE2A186-4872-9849-9ADE-35243017B4E7}" dt="2023-11-24T00:24:41.444" v="4596" actId="1076"/>
          <ac:picMkLst>
            <pc:docMk/>
            <pc:sldMk cId="744706534" sldId="359"/>
            <ac:picMk id="1026" creationId="{22A1C6E1-9409-2EDB-E1B3-A813087A3625}"/>
          </ac:picMkLst>
        </pc:picChg>
      </pc:sldChg>
      <pc:sldChg chg="addSp delSp modSp add mod">
        <pc:chgData name="#AGARWALA PRATHAM#" userId="d0af7236-2878-4db3-b0b3-9fb1cd33acab" providerId="ADAL" clId="{7DE2A186-4872-9849-9ADE-35243017B4E7}" dt="2023-11-24T01:11:57.835" v="5660" actId="1076"/>
        <pc:sldMkLst>
          <pc:docMk/>
          <pc:sldMk cId="2714343605" sldId="361"/>
        </pc:sldMkLst>
        <pc:spChg chg="mod">
          <ac:chgData name="#AGARWALA PRATHAM#" userId="d0af7236-2878-4db3-b0b3-9fb1cd33acab" providerId="ADAL" clId="{7DE2A186-4872-9849-9ADE-35243017B4E7}" dt="2023-11-24T00:48:01.783" v="5276" actId="20577"/>
          <ac:spMkLst>
            <pc:docMk/>
            <pc:sldMk cId="2714343605" sldId="361"/>
            <ac:spMk id="4" creationId="{1ABE1E25-06E4-FD8C-2C75-ACF7EB945C77}"/>
          </ac:spMkLst>
        </pc:spChg>
        <pc:spChg chg="mod">
          <ac:chgData name="#AGARWALA PRATHAM#" userId="d0af7236-2878-4db3-b0b3-9fb1cd33acab" providerId="ADAL" clId="{7DE2A186-4872-9849-9ADE-35243017B4E7}" dt="2023-11-24T01:10:08.739" v="5649" actId="20577"/>
          <ac:spMkLst>
            <pc:docMk/>
            <pc:sldMk cId="2714343605" sldId="361"/>
            <ac:spMk id="5" creationId="{C5052E51-649A-BEBC-D707-F120EDABE440}"/>
          </ac:spMkLst>
        </pc:spChg>
        <pc:grpChg chg="del">
          <ac:chgData name="#AGARWALA PRATHAM#" userId="d0af7236-2878-4db3-b0b3-9fb1cd33acab" providerId="ADAL" clId="{7DE2A186-4872-9849-9ADE-35243017B4E7}" dt="2023-11-24T00:34:11.025" v="4930" actId="478"/>
          <ac:grpSpMkLst>
            <pc:docMk/>
            <pc:sldMk cId="2714343605" sldId="361"/>
            <ac:grpSpMk id="10" creationId="{B0DBC23E-01C4-ED90-372B-A4A5044181C8}"/>
          </ac:grpSpMkLst>
        </pc:grpChg>
        <pc:picChg chg="del">
          <ac:chgData name="#AGARWALA PRATHAM#" userId="d0af7236-2878-4db3-b0b3-9fb1cd33acab" providerId="ADAL" clId="{7DE2A186-4872-9849-9ADE-35243017B4E7}" dt="2023-11-24T00:34:12.149" v="4931" actId="478"/>
          <ac:picMkLst>
            <pc:docMk/>
            <pc:sldMk cId="2714343605" sldId="361"/>
            <ac:picMk id="6" creationId="{B37BABFA-AF2B-5A22-B9F6-AEAF3BDE667D}"/>
          </ac:picMkLst>
        </pc:picChg>
        <pc:picChg chg="add mod">
          <ac:chgData name="#AGARWALA PRATHAM#" userId="d0af7236-2878-4db3-b0b3-9fb1cd33acab" providerId="ADAL" clId="{7DE2A186-4872-9849-9ADE-35243017B4E7}" dt="2023-11-24T00:34:49.367" v="4934" actId="1076"/>
          <ac:picMkLst>
            <pc:docMk/>
            <pc:sldMk cId="2714343605" sldId="361"/>
            <ac:picMk id="7" creationId="{470554B4-B802-0C6C-97A8-040BA0D8EE37}"/>
          </ac:picMkLst>
        </pc:picChg>
        <pc:picChg chg="add mod">
          <ac:chgData name="#AGARWALA PRATHAM#" userId="d0af7236-2878-4db3-b0b3-9fb1cd33acab" providerId="ADAL" clId="{7DE2A186-4872-9849-9ADE-35243017B4E7}" dt="2023-11-24T01:11:57.835" v="5660" actId="1076"/>
          <ac:picMkLst>
            <pc:docMk/>
            <pc:sldMk cId="2714343605" sldId="361"/>
            <ac:picMk id="8" creationId="{D6514C0C-4DB0-97F2-AA39-82AADED5D70C}"/>
          </ac:picMkLst>
        </pc:picChg>
      </pc:sldChg>
      <pc:sldChg chg="addSp delSp modSp add mod">
        <pc:chgData name="#AGARWALA PRATHAM#" userId="d0af7236-2878-4db3-b0b3-9fb1cd33acab" providerId="ADAL" clId="{7DE2A186-4872-9849-9ADE-35243017B4E7}" dt="2023-11-24T02:03:50.189" v="5755" actId="1076"/>
        <pc:sldMkLst>
          <pc:docMk/>
          <pc:sldMk cId="288197165" sldId="362"/>
        </pc:sldMkLst>
        <pc:spChg chg="mod">
          <ac:chgData name="#AGARWALA PRATHAM#" userId="d0af7236-2878-4db3-b0b3-9fb1cd33acab" providerId="ADAL" clId="{7DE2A186-4872-9849-9ADE-35243017B4E7}" dt="2023-11-24T00:48:05.502" v="5281" actId="20577"/>
          <ac:spMkLst>
            <pc:docMk/>
            <pc:sldMk cId="288197165" sldId="362"/>
            <ac:spMk id="4" creationId="{1ABE1E25-06E4-FD8C-2C75-ACF7EB945C77}"/>
          </ac:spMkLst>
        </pc:spChg>
        <pc:spChg chg="mod">
          <ac:chgData name="#AGARWALA PRATHAM#" userId="d0af7236-2878-4db3-b0b3-9fb1cd33acab" providerId="ADAL" clId="{7DE2A186-4872-9849-9ADE-35243017B4E7}" dt="2023-11-24T01:14:35.175" v="5667" actId="14100"/>
          <ac:spMkLst>
            <pc:docMk/>
            <pc:sldMk cId="288197165" sldId="362"/>
            <ac:spMk id="5" creationId="{C5052E51-649A-BEBC-D707-F120EDABE440}"/>
          </ac:spMkLst>
        </pc:spChg>
        <pc:picChg chg="add del">
          <ac:chgData name="#AGARWALA PRATHAM#" userId="d0af7236-2878-4db3-b0b3-9fb1cd33acab" providerId="ADAL" clId="{7DE2A186-4872-9849-9ADE-35243017B4E7}" dt="2023-11-24T01:14:25.474" v="5663"/>
          <ac:picMkLst>
            <pc:docMk/>
            <pc:sldMk cId="288197165" sldId="362"/>
            <ac:picMk id="6" creationId="{442AD9E9-CFCF-7923-BC5C-633FE41AD9BD}"/>
          </ac:picMkLst>
        </pc:picChg>
        <pc:picChg chg="del">
          <ac:chgData name="#AGARWALA PRATHAM#" userId="d0af7236-2878-4db3-b0b3-9fb1cd33acab" providerId="ADAL" clId="{7DE2A186-4872-9849-9ADE-35243017B4E7}" dt="2023-11-24T01:14:23.537" v="5661" actId="478"/>
          <ac:picMkLst>
            <pc:docMk/>
            <pc:sldMk cId="288197165" sldId="362"/>
            <ac:picMk id="7" creationId="{470554B4-B802-0C6C-97A8-040BA0D8EE37}"/>
          </ac:picMkLst>
        </pc:picChg>
        <pc:picChg chg="add mod">
          <ac:chgData name="#AGARWALA PRATHAM#" userId="d0af7236-2878-4db3-b0b3-9fb1cd33acab" providerId="ADAL" clId="{7DE2A186-4872-9849-9ADE-35243017B4E7}" dt="2023-11-24T01:14:32.798" v="5666" actId="1076"/>
          <ac:picMkLst>
            <pc:docMk/>
            <pc:sldMk cId="288197165" sldId="362"/>
            <ac:picMk id="8" creationId="{F071B751-1109-EF58-AFE1-FCD70E7CB6BB}"/>
          </ac:picMkLst>
        </pc:picChg>
        <pc:picChg chg="add del mod">
          <ac:chgData name="#AGARWALA PRATHAM#" userId="d0af7236-2878-4db3-b0b3-9fb1cd33acab" providerId="ADAL" clId="{7DE2A186-4872-9849-9ADE-35243017B4E7}" dt="2023-11-24T02:03:39.754" v="5752" actId="478"/>
          <ac:picMkLst>
            <pc:docMk/>
            <pc:sldMk cId="288197165" sldId="362"/>
            <ac:picMk id="9" creationId="{EC5A032A-8C58-62D2-916C-871273D72355}"/>
          </ac:picMkLst>
        </pc:picChg>
        <pc:picChg chg="add mod modCrop">
          <ac:chgData name="#AGARWALA PRATHAM#" userId="d0af7236-2878-4db3-b0b3-9fb1cd33acab" providerId="ADAL" clId="{7DE2A186-4872-9849-9ADE-35243017B4E7}" dt="2023-11-24T02:03:50.189" v="5755" actId="1076"/>
          <ac:picMkLst>
            <pc:docMk/>
            <pc:sldMk cId="288197165" sldId="362"/>
            <ac:picMk id="10" creationId="{55A5308F-A318-9CF4-0E71-890BCE16B774}"/>
          </ac:picMkLst>
        </pc:picChg>
      </pc:sldChg>
    </pc:docChg>
  </pc:docChgLst>
  <pc:docChgLst>
    <pc:chgData name="Guest User" userId="S::urn:spo:anon#c829f0c40f548547e4186d59c5c64f8e7b4a3d37f6ab3a44e6f98d9f17cf60ce::" providerId="AD" clId="Web-{BCD9F157-1743-C44B-AA4D-2519A39E1DEC}"/>
    <pc:docChg chg="addSld modSld sldOrd">
      <pc:chgData name="Guest User" userId="S::urn:spo:anon#c829f0c40f548547e4186d59c5c64f8e7b4a3d37f6ab3a44e6f98d9f17cf60ce::" providerId="AD" clId="Web-{BCD9F157-1743-C44B-AA4D-2519A39E1DEC}" dt="2023-11-23T18:37:47.583" v="1277"/>
      <pc:docMkLst>
        <pc:docMk/>
      </pc:docMkLst>
      <pc:sldChg chg="addSp delSp modSp">
        <pc:chgData name="Guest User" userId="S::urn:spo:anon#c829f0c40f548547e4186d59c5c64f8e7b4a3d37f6ab3a44e6f98d9f17cf60ce::" providerId="AD" clId="Web-{BCD9F157-1743-C44B-AA4D-2519A39E1DEC}" dt="2023-11-23T17:51:04.123" v="85"/>
        <pc:sldMkLst>
          <pc:docMk/>
          <pc:sldMk cId="1825844902" sldId="346"/>
        </pc:sldMkLst>
        <pc:graphicFrameChg chg="add del mod modGraphic">
          <ac:chgData name="Guest User" userId="S::urn:spo:anon#c829f0c40f548547e4186d59c5c64f8e7b4a3d37f6ab3a44e6f98d9f17cf60ce::" providerId="AD" clId="Web-{BCD9F157-1743-C44B-AA4D-2519A39E1DEC}" dt="2023-11-23T17:51:04.123" v="85"/>
          <ac:graphicFrameMkLst>
            <pc:docMk/>
            <pc:sldMk cId="1825844902" sldId="346"/>
            <ac:graphicFrameMk id="5" creationId="{D797BA4A-66DB-05E4-94EE-CBAAE6A21939}"/>
          </ac:graphicFrameMkLst>
        </pc:graphicFrameChg>
      </pc:sldChg>
      <pc:sldChg chg="addSp delSp modSp new ord">
        <pc:chgData name="Guest User" userId="S::urn:spo:anon#c829f0c40f548547e4186d59c5c64f8e7b4a3d37f6ab3a44e6f98d9f17cf60ce::" providerId="AD" clId="Web-{BCD9F157-1743-C44B-AA4D-2519A39E1DEC}" dt="2023-11-23T18:29:43.280" v="1145" actId="1076"/>
        <pc:sldMkLst>
          <pc:docMk/>
          <pc:sldMk cId="144981651" sldId="347"/>
        </pc:sldMkLst>
        <pc:spChg chg="mod">
          <ac:chgData name="Guest User" userId="S::urn:spo:anon#c829f0c40f548547e4186d59c5c64f8e7b4a3d37f6ab3a44e6f98d9f17cf60ce::" providerId="AD" clId="Web-{BCD9F157-1743-C44B-AA4D-2519A39E1DEC}" dt="2023-11-23T18:29:31.732" v="1143" actId="20577"/>
          <ac:spMkLst>
            <pc:docMk/>
            <pc:sldMk cId="144981651" sldId="347"/>
            <ac:spMk id="3" creationId="{CBC05410-E8C2-AD3E-1844-4B4F483DF55B}"/>
          </ac:spMkLst>
        </pc:spChg>
        <pc:graphicFrameChg chg="add mod modGraphic">
          <ac:chgData name="Guest User" userId="S::urn:spo:anon#c829f0c40f548547e4186d59c5c64f8e7b4a3d37f6ab3a44e6f98d9f17cf60ce::" providerId="AD" clId="Web-{BCD9F157-1743-C44B-AA4D-2519A39E1DEC}" dt="2023-11-23T18:28:26.449" v="1136"/>
          <ac:graphicFrameMkLst>
            <pc:docMk/>
            <pc:sldMk cId="144981651" sldId="347"/>
            <ac:graphicFrameMk id="5" creationId="{22B5EDE2-BFF3-B118-A990-9C7FD09CA0B2}"/>
          </ac:graphicFrameMkLst>
        </pc:graphicFrameChg>
        <pc:picChg chg="mod">
          <ac:chgData name="Guest User" userId="S::urn:spo:anon#c829f0c40f548547e4186d59c5c64f8e7b4a3d37f6ab3a44e6f98d9f17cf60ce::" providerId="AD" clId="Web-{BCD9F157-1743-C44B-AA4D-2519A39E1DEC}" dt="2023-11-23T18:29:43.280" v="1145" actId="1076"/>
          <ac:picMkLst>
            <pc:docMk/>
            <pc:sldMk cId="144981651" sldId="347"/>
            <ac:picMk id="6" creationId="{8AD0DEA1-6D65-D0D9-9063-C3F717B028C4}"/>
          </ac:picMkLst>
        </pc:picChg>
        <pc:picChg chg="add del mod">
          <ac:chgData name="Guest User" userId="S::urn:spo:anon#c829f0c40f548547e4186d59c5c64f8e7b4a3d37f6ab3a44e6f98d9f17cf60ce::" providerId="AD" clId="Web-{BCD9F157-1743-C44B-AA4D-2519A39E1DEC}" dt="2023-11-23T18:20:07.916" v="862"/>
          <ac:picMkLst>
            <pc:docMk/>
            <pc:sldMk cId="144981651" sldId="347"/>
            <ac:picMk id="7" creationId="{805A152E-A3D9-B7CA-B0C1-5DFF218C29DF}"/>
          </ac:picMkLst>
        </pc:picChg>
      </pc:sldChg>
      <pc:sldChg chg="addSp delSp">
        <pc:chgData name="Guest User" userId="S::urn:spo:anon#c829f0c40f548547e4186d59c5c64f8e7b4a3d37f6ab3a44e6f98d9f17cf60ce::" providerId="AD" clId="Web-{BCD9F157-1743-C44B-AA4D-2519A39E1DEC}" dt="2023-11-23T18:33:17.980" v="1227"/>
        <pc:sldMkLst>
          <pc:docMk/>
          <pc:sldMk cId="696259998" sldId="348"/>
        </pc:sldMkLst>
        <pc:inkChg chg="add del">
          <ac:chgData name="Guest User" userId="S::urn:spo:anon#c829f0c40f548547e4186d59c5c64f8e7b4a3d37f6ab3a44e6f98d9f17cf60ce::" providerId="AD" clId="Web-{BCD9F157-1743-C44B-AA4D-2519A39E1DEC}" dt="2023-11-23T18:31:49.362" v="1147"/>
          <ac:inkMkLst>
            <pc:docMk/>
            <pc:sldMk cId="696259998" sldId="348"/>
            <ac:inkMk id="4" creationId="{58486288-4B53-2E8E-9A02-BCFC6F0CE6AF}"/>
          </ac:inkMkLst>
        </pc:inkChg>
        <pc:inkChg chg="add del">
          <ac:chgData name="Guest User" userId="S::urn:spo:anon#c829f0c40f548547e4186d59c5c64f8e7b4a3d37f6ab3a44e6f98d9f17cf60ce::" providerId="AD" clId="Web-{BCD9F157-1743-C44B-AA4D-2519A39E1DEC}" dt="2023-11-23T18:31:56.159" v="1149"/>
          <ac:inkMkLst>
            <pc:docMk/>
            <pc:sldMk cId="696259998" sldId="348"/>
            <ac:inkMk id="5" creationId="{0D0A714C-7AAA-8066-A0C1-A636FFAD8BED}"/>
          </ac:inkMkLst>
        </pc:inkChg>
        <pc:inkChg chg="add del">
          <ac:chgData name="Guest User" userId="S::urn:spo:anon#c829f0c40f548547e4186d59c5c64f8e7b4a3d37f6ab3a44e6f98d9f17cf60ce::" providerId="AD" clId="Web-{BCD9F157-1743-C44B-AA4D-2519A39E1DEC}" dt="2023-11-23T18:32:03.806" v="1151"/>
          <ac:inkMkLst>
            <pc:docMk/>
            <pc:sldMk cId="696259998" sldId="348"/>
            <ac:inkMk id="6" creationId="{F914C5CA-534B-90DC-281D-4BC287BE105C}"/>
          </ac:inkMkLst>
        </pc:inkChg>
        <pc:inkChg chg="add">
          <ac:chgData name="Guest User" userId="S::urn:spo:anon#c829f0c40f548547e4186d59c5c64f8e7b4a3d37f6ab3a44e6f98d9f17cf60ce::" providerId="AD" clId="Web-{BCD9F157-1743-C44B-AA4D-2519A39E1DEC}" dt="2023-11-23T18:32:07.025" v="1152"/>
          <ac:inkMkLst>
            <pc:docMk/>
            <pc:sldMk cId="696259998" sldId="348"/>
            <ac:inkMk id="7" creationId="{B00EB706-F8B5-395F-2B15-FD0750ED2945}"/>
          </ac:inkMkLst>
        </pc:inkChg>
        <pc:inkChg chg="add">
          <ac:chgData name="Guest User" userId="S::urn:spo:anon#c829f0c40f548547e4186d59c5c64f8e7b4a3d37f6ab3a44e6f98d9f17cf60ce::" providerId="AD" clId="Web-{BCD9F157-1743-C44B-AA4D-2519A39E1DEC}" dt="2023-11-23T18:32:07.946" v="1153"/>
          <ac:inkMkLst>
            <pc:docMk/>
            <pc:sldMk cId="696259998" sldId="348"/>
            <ac:inkMk id="8" creationId="{AE8AD7A5-4F00-63D6-F499-6F3545A497B8}"/>
          </ac:inkMkLst>
        </pc:inkChg>
        <pc:inkChg chg="add">
          <ac:chgData name="Guest User" userId="S::urn:spo:anon#c829f0c40f548547e4186d59c5c64f8e7b4a3d37f6ab3a44e6f98d9f17cf60ce::" providerId="AD" clId="Web-{BCD9F157-1743-C44B-AA4D-2519A39E1DEC}" dt="2023-11-23T18:32:07.946" v="1154"/>
          <ac:inkMkLst>
            <pc:docMk/>
            <pc:sldMk cId="696259998" sldId="348"/>
            <ac:inkMk id="9" creationId="{787318A7-8FE1-6C08-B744-D7878C409511}"/>
          </ac:inkMkLst>
        </pc:inkChg>
        <pc:inkChg chg="add">
          <ac:chgData name="Guest User" userId="S::urn:spo:anon#c829f0c40f548547e4186d59c5c64f8e7b4a3d37f6ab3a44e6f98d9f17cf60ce::" providerId="AD" clId="Web-{BCD9F157-1743-C44B-AA4D-2519A39E1DEC}" dt="2023-11-23T18:32:09.462" v="1155"/>
          <ac:inkMkLst>
            <pc:docMk/>
            <pc:sldMk cId="696259998" sldId="348"/>
            <ac:inkMk id="10" creationId="{A8AA9DAE-7AEB-1E21-97F9-AE1D7E681D4C}"/>
          </ac:inkMkLst>
        </pc:inkChg>
        <pc:inkChg chg="add">
          <ac:chgData name="Guest User" userId="S::urn:spo:anon#c829f0c40f548547e4186d59c5c64f8e7b4a3d37f6ab3a44e6f98d9f17cf60ce::" providerId="AD" clId="Web-{BCD9F157-1743-C44B-AA4D-2519A39E1DEC}" dt="2023-11-23T18:32:09.478" v="1156"/>
          <ac:inkMkLst>
            <pc:docMk/>
            <pc:sldMk cId="696259998" sldId="348"/>
            <ac:inkMk id="11" creationId="{7994C988-E063-7599-36F3-EF4315760407}"/>
          </ac:inkMkLst>
        </pc:inkChg>
        <pc:inkChg chg="add">
          <ac:chgData name="Guest User" userId="S::urn:spo:anon#c829f0c40f548547e4186d59c5c64f8e7b4a3d37f6ab3a44e6f98d9f17cf60ce::" providerId="AD" clId="Web-{BCD9F157-1743-C44B-AA4D-2519A39E1DEC}" dt="2023-11-23T18:32:11.837" v="1157"/>
          <ac:inkMkLst>
            <pc:docMk/>
            <pc:sldMk cId="696259998" sldId="348"/>
            <ac:inkMk id="12" creationId="{A6645E44-1D92-F5E0-AD52-5E804A7A56D4}"/>
          </ac:inkMkLst>
        </pc:inkChg>
        <pc:inkChg chg="add">
          <ac:chgData name="Guest User" userId="S::urn:spo:anon#c829f0c40f548547e4186d59c5c64f8e7b4a3d37f6ab3a44e6f98d9f17cf60ce::" providerId="AD" clId="Web-{BCD9F157-1743-C44B-AA4D-2519A39E1DEC}" dt="2023-11-23T18:32:12.619" v="1158"/>
          <ac:inkMkLst>
            <pc:docMk/>
            <pc:sldMk cId="696259998" sldId="348"/>
            <ac:inkMk id="13" creationId="{D183224D-91EF-622C-128B-825C99D32871}"/>
          </ac:inkMkLst>
        </pc:inkChg>
        <pc:inkChg chg="add">
          <ac:chgData name="Guest User" userId="S::urn:spo:anon#c829f0c40f548547e4186d59c5c64f8e7b4a3d37f6ab3a44e6f98d9f17cf60ce::" providerId="AD" clId="Web-{BCD9F157-1743-C44B-AA4D-2519A39E1DEC}" dt="2023-11-23T18:32:12.634" v="1159"/>
          <ac:inkMkLst>
            <pc:docMk/>
            <pc:sldMk cId="696259998" sldId="348"/>
            <ac:inkMk id="15" creationId="{2F63261C-77C3-A86B-7B97-0F078B765C76}"/>
          </ac:inkMkLst>
        </pc:inkChg>
        <pc:inkChg chg="add">
          <ac:chgData name="Guest User" userId="S::urn:spo:anon#c829f0c40f548547e4186d59c5c64f8e7b4a3d37f6ab3a44e6f98d9f17cf60ce::" providerId="AD" clId="Web-{BCD9F157-1743-C44B-AA4D-2519A39E1DEC}" dt="2023-11-23T18:32:13.978" v="1160"/>
          <ac:inkMkLst>
            <pc:docMk/>
            <pc:sldMk cId="696259998" sldId="348"/>
            <ac:inkMk id="16" creationId="{E6BAA13F-7CB3-E72D-FE22-6F09288A61C3}"/>
          </ac:inkMkLst>
        </pc:inkChg>
        <pc:inkChg chg="add">
          <ac:chgData name="Guest User" userId="S::urn:spo:anon#c829f0c40f548547e4186d59c5c64f8e7b4a3d37f6ab3a44e6f98d9f17cf60ce::" providerId="AD" clId="Web-{BCD9F157-1743-C44B-AA4D-2519A39E1DEC}" dt="2023-11-23T18:32:13.978" v="1161"/>
          <ac:inkMkLst>
            <pc:docMk/>
            <pc:sldMk cId="696259998" sldId="348"/>
            <ac:inkMk id="17" creationId="{D5078D63-CDA5-AB70-CA6D-2AC4CB1C8A91}"/>
          </ac:inkMkLst>
        </pc:inkChg>
        <pc:inkChg chg="add">
          <ac:chgData name="Guest User" userId="S::urn:spo:anon#c829f0c40f548547e4186d59c5c64f8e7b4a3d37f6ab3a44e6f98d9f17cf60ce::" providerId="AD" clId="Web-{BCD9F157-1743-C44B-AA4D-2519A39E1DEC}" dt="2023-11-23T18:32:16.337" v="1162"/>
          <ac:inkMkLst>
            <pc:docMk/>
            <pc:sldMk cId="696259998" sldId="348"/>
            <ac:inkMk id="19" creationId="{18309A89-3511-FB25-65F1-97F98FECF185}"/>
          </ac:inkMkLst>
        </pc:inkChg>
        <pc:inkChg chg="add">
          <ac:chgData name="Guest User" userId="S::urn:spo:anon#c829f0c40f548547e4186d59c5c64f8e7b4a3d37f6ab3a44e6f98d9f17cf60ce::" providerId="AD" clId="Web-{BCD9F157-1743-C44B-AA4D-2519A39E1DEC}" dt="2023-11-23T18:32:16.337" v="1163"/>
          <ac:inkMkLst>
            <pc:docMk/>
            <pc:sldMk cId="696259998" sldId="348"/>
            <ac:inkMk id="20" creationId="{9146FF7E-800A-82B2-B2B5-AB302557AA50}"/>
          </ac:inkMkLst>
        </pc:inkChg>
        <pc:inkChg chg="add">
          <ac:chgData name="Guest User" userId="S::urn:spo:anon#c829f0c40f548547e4186d59c5c64f8e7b4a3d37f6ab3a44e6f98d9f17cf60ce::" providerId="AD" clId="Web-{BCD9F157-1743-C44B-AA4D-2519A39E1DEC}" dt="2023-11-23T18:32:16.353" v="1164"/>
          <ac:inkMkLst>
            <pc:docMk/>
            <pc:sldMk cId="696259998" sldId="348"/>
            <ac:inkMk id="21" creationId="{F0D25B08-6F36-E6C1-4C8B-69D6E84D843B}"/>
          </ac:inkMkLst>
        </pc:inkChg>
        <pc:inkChg chg="add">
          <ac:chgData name="Guest User" userId="S::urn:spo:anon#c829f0c40f548547e4186d59c5c64f8e7b4a3d37f6ab3a44e6f98d9f17cf60ce::" providerId="AD" clId="Web-{BCD9F157-1743-C44B-AA4D-2519A39E1DEC}" dt="2023-11-23T18:32:18.259" v="1165"/>
          <ac:inkMkLst>
            <pc:docMk/>
            <pc:sldMk cId="696259998" sldId="348"/>
            <ac:inkMk id="22" creationId="{5720377B-6997-FA78-55AF-F90689791368}"/>
          </ac:inkMkLst>
        </pc:inkChg>
        <pc:inkChg chg="add">
          <ac:chgData name="Guest User" userId="S::urn:spo:anon#c829f0c40f548547e4186d59c5c64f8e7b4a3d37f6ab3a44e6f98d9f17cf60ce::" providerId="AD" clId="Web-{BCD9F157-1743-C44B-AA4D-2519A39E1DEC}" dt="2023-11-23T18:32:18.275" v="1166"/>
          <ac:inkMkLst>
            <pc:docMk/>
            <pc:sldMk cId="696259998" sldId="348"/>
            <ac:inkMk id="23" creationId="{9790A41E-E55D-FEFF-66E5-E9202F547A17}"/>
          </ac:inkMkLst>
        </pc:inkChg>
        <pc:inkChg chg="add">
          <ac:chgData name="Guest User" userId="S::urn:spo:anon#c829f0c40f548547e4186d59c5c64f8e7b4a3d37f6ab3a44e6f98d9f17cf60ce::" providerId="AD" clId="Web-{BCD9F157-1743-C44B-AA4D-2519A39E1DEC}" dt="2023-11-23T18:32:20.744" v="1167"/>
          <ac:inkMkLst>
            <pc:docMk/>
            <pc:sldMk cId="696259998" sldId="348"/>
            <ac:inkMk id="24" creationId="{E1781A6D-56DF-491B-97E1-B77DCF19A95E}"/>
          </ac:inkMkLst>
        </pc:inkChg>
        <pc:inkChg chg="add">
          <ac:chgData name="Guest User" userId="S::urn:spo:anon#c829f0c40f548547e4186d59c5c64f8e7b4a3d37f6ab3a44e6f98d9f17cf60ce::" providerId="AD" clId="Web-{BCD9F157-1743-C44B-AA4D-2519A39E1DEC}" dt="2023-11-23T18:32:20.759" v="1168"/>
          <ac:inkMkLst>
            <pc:docMk/>
            <pc:sldMk cId="696259998" sldId="348"/>
            <ac:inkMk id="25" creationId="{8CA9F356-9D09-5E1F-E996-E7B7CAB0BA2C}"/>
          </ac:inkMkLst>
        </pc:inkChg>
        <pc:inkChg chg="add">
          <ac:chgData name="Guest User" userId="S::urn:spo:anon#c829f0c40f548547e4186d59c5c64f8e7b4a3d37f6ab3a44e6f98d9f17cf60ce::" providerId="AD" clId="Web-{BCD9F157-1743-C44B-AA4D-2519A39E1DEC}" dt="2023-11-23T18:32:20.775" v="1169"/>
          <ac:inkMkLst>
            <pc:docMk/>
            <pc:sldMk cId="696259998" sldId="348"/>
            <ac:inkMk id="26" creationId="{5050FA56-20AB-ED0F-C8D6-08D6636C478B}"/>
          </ac:inkMkLst>
        </pc:inkChg>
        <pc:inkChg chg="add">
          <ac:chgData name="Guest User" userId="S::urn:spo:anon#c829f0c40f548547e4186d59c5c64f8e7b4a3d37f6ab3a44e6f98d9f17cf60ce::" providerId="AD" clId="Web-{BCD9F157-1743-C44B-AA4D-2519A39E1DEC}" dt="2023-11-23T18:32:20.775" v="1170"/>
          <ac:inkMkLst>
            <pc:docMk/>
            <pc:sldMk cId="696259998" sldId="348"/>
            <ac:inkMk id="27" creationId="{EF4CA316-7700-B96A-FE9E-4714AA9E376C}"/>
          </ac:inkMkLst>
        </pc:inkChg>
        <pc:inkChg chg="add">
          <ac:chgData name="Guest User" userId="S::urn:spo:anon#c829f0c40f548547e4186d59c5c64f8e7b4a3d37f6ab3a44e6f98d9f17cf60ce::" providerId="AD" clId="Web-{BCD9F157-1743-C44B-AA4D-2519A39E1DEC}" dt="2023-11-23T18:32:20.791" v="1171"/>
          <ac:inkMkLst>
            <pc:docMk/>
            <pc:sldMk cId="696259998" sldId="348"/>
            <ac:inkMk id="28" creationId="{ADD5CD8E-ABC7-B301-FAE2-2C63CFB635E0}"/>
          </ac:inkMkLst>
        </pc:inkChg>
        <pc:inkChg chg="add">
          <ac:chgData name="Guest User" userId="S::urn:spo:anon#c829f0c40f548547e4186d59c5c64f8e7b4a3d37f6ab3a44e6f98d9f17cf60ce::" providerId="AD" clId="Web-{BCD9F157-1743-C44B-AA4D-2519A39E1DEC}" dt="2023-11-23T18:32:25.416" v="1172"/>
          <ac:inkMkLst>
            <pc:docMk/>
            <pc:sldMk cId="696259998" sldId="348"/>
            <ac:inkMk id="29" creationId="{DB4340B7-EF1B-1A6A-39CC-D260F488C5A5}"/>
          </ac:inkMkLst>
        </pc:inkChg>
        <pc:inkChg chg="add">
          <ac:chgData name="Guest User" userId="S::urn:spo:anon#c829f0c40f548547e4186d59c5c64f8e7b4a3d37f6ab3a44e6f98d9f17cf60ce::" providerId="AD" clId="Web-{BCD9F157-1743-C44B-AA4D-2519A39E1DEC}" dt="2023-11-23T18:32:26.150" v="1173"/>
          <ac:inkMkLst>
            <pc:docMk/>
            <pc:sldMk cId="696259998" sldId="348"/>
            <ac:inkMk id="30" creationId="{1D87D550-BD65-5912-DF8C-66125B56E001}"/>
          </ac:inkMkLst>
        </pc:inkChg>
        <pc:inkChg chg="add">
          <ac:chgData name="Guest User" userId="S::urn:spo:anon#c829f0c40f548547e4186d59c5c64f8e7b4a3d37f6ab3a44e6f98d9f17cf60ce::" providerId="AD" clId="Web-{BCD9F157-1743-C44B-AA4D-2519A39E1DEC}" dt="2023-11-23T18:32:26.166" v="1174"/>
          <ac:inkMkLst>
            <pc:docMk/>
            <pc:sldMk cId="696259998" sldId="348"/>
            <ac:inkMk id="31" creationId="{D0213182-3B16-A6EF-97DF-DD064F9EF374}"/>
          </ac:inkMkLst>
        </pc:inkChg>
        <pc:inkChg chg="add">
          <ac:chgData name="Guest User" userId="S::urn:spo:anon#c829f0c40f548547e4186d59c5c64f8e7b4a3d37f6ab3a44e6f98d9f17cf60ce::" providerId="AD" clId="Web-{BCD9F157-1743-C44B-AA4D-2519A39E1DEC}" dt="2023-11-23T18:32:27.510" v="1175"/>
          <ac:inkMkLst>
            <pc:docMk/>
            <pc:sldMk cId="696259998" sldId="348"/>
            <ac:inkMk id="32" creationId="{68408798-149E-CA61-2525-BED9C4251647}"/>
          </ac:inkMkLst>
        </pc:inkChg>
        <pc:inkChg chg="add">
          <ac:chgData name="Guest User" userId="S::urn:spo:anon#c829f0c40f548547e4186d59c5c64f8e7b4a3d37f6ab3a44e6f98d9f17cf60ce::" providerId="AD" clId="Web-{BCD9F157-1743-C44B-AA4D-2519A39E1DEC}" dt="2023-11-23T18:32:27.525" v="1176"/>
          <ac:inkMkLst>
            <pc:docMk/>
            <pc:sldMk cId="696259998" sldId="348"/>
            <ac:inkMk id="33" creationId="{D8ADF696-E5BA-2EC2-77B9-903BA6A8A1BC}"/>
          </ac:inkMkLst>
        </pc:inkChg>
        <pc:inkChg chg="add del">
          <ac:chgData name="Guest User" userId="S::urn:spo:anon#c829f0c40f548547e4186d59c5c64f8e7b4a3d37f6ab3a44e6f98d9f17cf60ce::" providerId="AD" clId="Web-{BCD9F157-1743-C44B-AA4D-2519A39E1DEC}" dt="2023-11-23T18:32:36.307" v="1184"/>
          <ac:inkMkLst>
            <pc:docMk/>
            <pc:sldMk cId="696259998" sldId="348"/>
            <ac:inkMk id="34" creationId="{B873DD78-7CC0-4B0B-2153-B08004541C95}"/>
          </ac:inkMkLst>
        </pc:inkChg>
        <pc:inkChg chg="add del">
          <ac:chgData name="Guest User" userId="S::urn:spo:anon#c829f0c40f548547e4186d59c5c64f8e7b4a3d37f6ab3a44e6f98d9f17cf60ce::" providerId="AD" clId="Web-{BCD9F157-1743-C44B-AA4D-2519A39E1DEC}" dt="2023-11-23T18:32:36.307" v="1183"/>
          <ac:inkMkLst>
            <pc:docMk/>
            <pc:sldMk cId="696259998" sldId="348"/>
            <ac:inkMk id="35" creationId="{5FB43928-8D14-CA0D-5246-AE37D867AC54}"/>
          </ac:inkMkLst>
        </pc:inkChg>
        <pc:inkChg chg="add del">
          <ac:chgData name="Guest User" userId="S::urn:spo:anon#c829f0c40f548547e4186d59c5c64f8e7b4a3d37f6ab3a44e6f98d9f17cf60ce::" providerId="AD" clId="Web-{BCD9F157-1743-C44B-AA4D-2519A39E1DEC}" dt="2023-11-23T18:32:36.307" v="1182"/>
          <ac:inkMkLst>
            <pc:docMk/>
            <pc:sldMk cId="696259998" sldId="348"/>
            <ac:inkMk id="36" creationId="{7F6B2B65-A392-FBEE-5927-1F872287B27B}"/>
          </ac:inkMkLst>
        </pc:inkChg>
        <pc:inkChg chg="add del">
          <ac:chgData name="Guest User" userId="S::urn:spo:anon#c829f0c40f548547e4186d59c5c64f8e7b4a3d37f6ab3a44e6f98d9f17cf60ce::" providerId="AD" clId="Web-{BCD9F157-1743-C44B-AA4D-2519A39E1DEC}" dt="2023-11-23T18:32:36.307" v="1181"/>
          <ac:inkMkLst>
            <pc:docMk/>
            <pc:sldMk cId="696259998" sldId="348"/>
            <ac:inkMk id="37" creationId="{A9D4B86E-F7CE-174F-F5A6-7C7A38640776}"/>
          </ac:inkMkLst>
        </pc:inkChg>
        <pc:inkChg chg="add">
          <ac:chgData name="Guest User" userId="S::urn:spo:anon#c829f0c40f548547e4186d59c5c64f8e7b4a3d37f6ab3a44e6f98d9f17cf60ce::" providerId="AD" clId="Web-{BCD9F157-1743-C44B-AA4D-2519A39E1DEC}" dt="2023-11-23T18:32:38.651" v="1185"/>
          <ac:inkMkLst>
            <pc:docMk/>
            <pc:sldMk cId="696259998" sldId="348"/>
            <ac:inkMk id="38" creationId="{969C2CC7-A385-5491-E443-27916684E0FD}"/>
          </ac:inkMkLst>
        </pc:inkChg>
        <pc:inkChg chg="add">
          <ac:chgData name="Guest User" userId="S::urn:spo:anon#c829f0c40f548547e4186d59c5c64f8e7b4a3d37f6ab3a44e6f98d9f17cf60ce::" providerId="AD" clId="Web-{BCD9F157-1743-C44B-AA4D-2519A39E1DEC}" dt="2023-11-23T18:32:39.588" v="1186"/>
          <ac:inkMkLst>
            <pc:docMk/>
            <pc:sldMk cId="696259998" sldId="348"/>
            <ac:inkMk id="39" creationId="{63990E9F-1B66-F35A-6D7C-646F73066C6F}"/>
          </ac:inkMkLst>
        </pc:inkChg>
        <pc:inkChg chg="add">
          <ac:chgData name="Guest User" userId="S::urn:spo:anon#c829f0c40f548547e4186d59c5c64f8e7b4a3d37f6ab3a44e6f98d9f17cf60ce::" providerId="AD" clId="Web-{BCD9F157-1743-C44B-AA4D-2519A39E1DEC}" dt="2023-11-23T18:32:40.979" v="1187"/>
          <ac:inkMkLst>
            <pc:docMk/>
            <pc:sldMk cId="696259998" sldId="348"/>
            <ac:inkMk id="40" creationId="{6A884631-3474-1A8F-D572-E25166A3C85F}"/>
          </ac:inkMkLst>
        </pc:inkChg>
        <pc:inkChg chg="add">
          <ac:chgData name="Guest User" userId="S::urn:spo:anon#c829f0c40f548547e4186d59c5c64f8e7b4a3d37f6ab3a44e6f98d9f17cf60ce::" providerId="AD" clId="Web-{BCD9F157-1743-C44B-AA4D-2519A39E1DEC}" dt="2023-11-23T18:32:40.994" v="1188"/>
          <ac:inkMkLst>
            <pc:docMk/>
            <pc:sldMk cId="696259998" sldId="348"/>
            <ac:inkMk id="41" creationId="{CEE8AD44-0D6D-E624-8FEC-FD6556BD388E}"/>
          </ac:inkMkLst>
        </pc:inkChg>
        <pc:inkChg chg="add">
          <ac:chgData name="Guest User" userId="S::urn:spo:anon#c829f0c40f548547e4186d59c5c64f8e7b4a3d37f6ab3a44e6f98d9f17cf60ce::" providerId="AD" clId="Web-{BCD9F157-1743-C44B-AA4D-2519A39E1DEC}" dt="2023-11-23T18:32:41.698" v="1189"/>
          <ac:inkMkLst>
            <pc:docMk/>
            <pc:sldMk cId="696259998" sldId="348"/>
            <ac:inkMk id="42" creationId="{7A121B8A-878E-EA63-A069-C684FFE5E032}"/>
          </ac:inkMkLst>
        </pc:inkChg>
        <pc:inkChg chg="add">
          <ac:chgData name="Guest User" userId="S::urn:spo:anon#c829f0c40f548547e4186d59c5c64f8e7b4a3d37f6ab3a44e6f98d9f17cf60ce::" providerId="AD" clId="Web-{BCD9F157-1743-C44B-AA4D-2519A39E1DEC}" dt="2023-11-23T18:32:46.104" v="1190"/>
          <ac:inkMkLst>
            <pc:docMk/>
            <pc:sldMk cId="696259998" sldId="348"/>
            <ac:inkMk id="43" creationId="{7839C3BC-02E4-E87C-B25C-CC264C3A582A}"/>
          </ac:inkMkLst>
        </pc:inkChg>
        <pc:inkChg chg="add">
          <ac:chgData name="Guest User" userId="S::urn:spo:anon#c829f0c40f548547e4186d59c5c64f8e7b4a3d37f6ab3a44e6f98d9f17cf60ce::" providerId="AD" clId="Web-{BCD9F157-1743-C44B-AA4D-2519A39E1DEC}" dt="2023-11-23T18:32:46.917" v="1191"/>
          <ac:inkMkLst>
            <pc:docMk/>
            <pc:sldMk cId="696259998" sldId="348"/>
            <ac:inkMk id="44" creationId="{441F21CC-250E-01D8-A952-E46DB5AB04EB}"/>
          </ac:inkMkLst>
        </pc:inkChg>
        <pc:inkChg chg="add">
          <ac:chgData name="Guest User" userId="S::urn:spo:anon#c829f0c40f548547e4186d59c5c64f8e7b4a3d37f6ab3a44e6f98d9f17cf60ce::" providerId="AD" clId="Web-{BCD9F157-1743-C44B-AA4D-2519A39E1DEC}" dt="2023-11-23T18:32:46.932" v="1192"/>
          <ac:inkMkLst>
            <pc:docMk/>
            <pc:sldMk cId="696259998" sldId="348"/>
            <ac:inkMk id="45" creationId="{C63305B3-96BC-702C-58C9-B8EAC75B8616}"/>
          </ac:inkMkLst>
        </pc:inkChg>
        <pc:inkChg chg="add">
          <ac:chgData name="Guest User" userId="S::urn:spo:anon#c829f0c40f548547e4186d59c5c64f8e7b4a3d37f6ab3a44e6f98d9f17cf60ce::" providerId="AD" clId="Web-{BCD9F157-1743-C44B-AA4D-2519A39E1DEC}" dt="2023-11-23T18:32:48.151" v="1193"/>
          <ac:inkMkLst>
            <pc:docMk/>
            <pc:sldMk cId="696259998" sldId="348"/>
            <ac:inkMk id="46" creationId="{1D4358B1-8BBB-BF64-E7BF-0EED97C4F2C1}"/>
          </ac:inkMkLst>
        </pc:inkChg>
        <pc:inkChg chg="add">
          <ac:chgData name="Guest User" userId="S::urn:spo:anon#c829f0c40f548547e4186d59c5c64f8e7b4a3d37f6ab3a44e6f98d9f17cf60ce::" providerId="AD" clId="Web-{BCD9F157-1743-C44B-AA4D-2519A39E1DEC}" dt="2023-11-23T18:32:48.151" v="1194"/>
          <ac:inkMkLst>
            <pc:docMk/>
            <pc:sldMk cId="696259998" sldId="348"/>
            <ac:inkMk id="47" creationId="{E9D2EB28-F0AC-8868-B083-3BA66729DA17}"/>
          </ac:inkMkLst>
        </pc:inkChg>
        <pc:inkChg chg="add del">
          <ac:chgData name="Guest User" userId="S::urn:spo:anon#c829f0c40f548547e4186d59c5c64f8e7b4a3d37f6ab3a44e6f98d9f17cf60ce::" providerId="AD" clId="Web-{BCD9F157-1743-C44B-AA4D-2519A39E1DEC}" dt="2023-11-23T18:32:54.870" v="1200"/>
          <ac:inkMkLst>
            <pc:docMk/>
            <pc:sldMk cId="696259998" sldId="348"/>
            <ac:inkMk id="48" creationId="{22C0B908-09EF-31E8-CD8A-6A103CAAC3C0}"/>
          </ac:inkMkLst>
        </pc:inkChg>
        <pc:inkChg chg="add del">
          <ac:chgData name="Guest User" userId="S::urn:spo:anon#c829f0c40f548547e4186d59c5c64f8e7b4a3d37f6ab3a44e6f98d9f17cf60ce::" providerId="AD" clId="Web-{BCD9F157-1743-C44B-AA4D-2519A39E1DEC}" dt="2023-11-23T18:32:54.870" v="1199"/>
          <ac:inkMkLst>
            <pc:docMk/>
            <pc:sldMk cId="696259998" sldId="348"/>
            <ac:inkMk id="49" creationId="{C77625C8-24F6-472C-234F-9B236F96464D}"/>
          </ac:inkMkLst>
        </pc:inkChg>
        <pc:inkChg chg="add del">
          <ac:chgData name="Guest User" userId="S::urn:spo:anon#c829f0c40f548547e4186d59c5c64f8e7b4a3d37f6ab3a44e6f98d9f17cf60ce::" providerId="AD" clId="Web-{BCD9F157-1743-C44B-AA4D-2519A39E1DEC}" dt="2023-11-23T18:32:54.870" v="1198"/>
          <ac:inkMkLst>
            <pc:docMk/>
            <pc:sldMk cId="696259998" sldId="348"/>
            <ac:inkMk id="50" creationId="{54A0C5CC-C47F-572C-FE4E-CACBFC1153E6}"/>
          </ac:inkMkLst>
        </pc:inkChg>
        <pc:inkChg chg="add">
          <ac:chgData name="Guest User" userId="S::urn:spo:anon#c829f0c40f548547e4186d59c5c64f8e7b4a3d37f6ab3a44e6f98d9f17cf60ce::" providerId="AD" clId="Web-{BCD9F157-1743-C44B-AA4D-2519A39E1DEC}" dt="2023-11-23T18:32:57.386" v="1201"/>
          <ac:inkMkLst>
            <pc:docMk/>
            <pc:sldMk cId="696259998" sldId="348"/>
            <ac:inkMk id="51" creationId="{EE704D35-8C7A-3F65-7752-A8041F56A609}"/>
          </ac:inkMkLst>
        </pc:inkChg>
        <pc:inkChg chg="add">
          <ac:chgData name="Guest User" userId="S::urn:spo:anon#c829f0c40f548547e4186d59c5c64f8e7b4a3d37f6ab3a44e6f98d9f17cf60ce::" providerId="AD" clId="Web-{BCD9F157-1743-C44B-AA4D-2519A39E1DEC}" dt="2023-11-23T18:32:58.183" v="1202"/>
          <ac:inkMkLst>
            <pc:docMk/>
            <pc:sldMk cId="696259998" sldId="348"/>
            <ac:inkMk id="52" creationId="{D55C1690-8ABE-53C7-5B17-C9ECBFEEE48D}"/>
          </ac:inkMkLst>
        </pc:inkChg>
        <pc:inkChg chg="add">
          <ac:chgData name="Guest User" userId="S::urn:spo:anon#c829f0c40f548547e4186d59c5c64f8e7b4a3d37f6ab3a44e6f98d9f17cf60ce::" providerId="AD" clId="Web-{BCD9F157-1743-C44B-AA4D-2519A39E1DEC}" dt="2023-11-23T18:32:59.261" v="1203"/>
          <ac:inkMkLst>
            <pc:docMk/>
            <pc:sldMk cId="696259998" sldId="348"/>
            <ac:inkMk id="53" creationId="{160BD60F-0E56-84EA-F692-A83456A65916}"/>
          </ac:inkMkLst>
        </pc:inkChg>
        <pc:inkChg chg="add">
          <ac:chgData name="Guest User" userId="S::urn:spo:anon#c829f0c40f548547e4186d59c5c64f8e7b4a3d37f6ab3a44e6f98d9f17cf60ce::" providerId="AD" clId="Web-{BCD9F157-1743-C44B-AA4D-2519A39E1DEC}" dt="2023-11-23T18:32:59.261" v="1204"/>
          <ac:inkMkLst>
            <pc:docMk/>
            <pc:sldMk cId="696259998" sldId="348"/>
            <ac:inkMk id="54" creationId="{5249467C-C2F2-B73A-5188-84A2FD22AD84}"/>
          </ac:inkMkLst>
        </pc:inkChg>
        <pc:inkChg chg="add">
          <ac:chgData name="Guest User" userId="S::urn:spo:anon#c829f0c40f548547e4186d59c5c64f8e7b4a3d37f6ab3a44e6f98d9f17cf60ce::" providerId="AD" clId="Web-{BCD9F157-1743-C44B-AA4D-2519A39E1DEC}" dt="2023-11-23T18:33:00.026" v="1205"/>
          <ac:inkMkLst>
            <pc:docMk/>
            <pc:sldMk cId="696259998" sldId="348"/>
            <ac:inkMk id="55" creationId="{3D0C010B-7146-C408-CA3E-7C782D1D4AEB}"/>
          </ac:inkMkLst>
        </pc:inkChg>
        <pc:inkChg chg="add">
          <ac:chgData name="Guest User" userId="S::urn:spo:anon#c829f0c40f548547e4186d59c5c64f8e7b4a3d37f6ab3a44e6f98d9f17cf60ce::" providerId="AD" clId="Web-{BCD9F157-1743-C44B-AA4D-2519A39E1DEC}" dt="2023-11-23T18:33:02.839" v="1206"/>
          <ac:inkMkLst>
            <pc:docMk/>
            <pc:sldMk cId="696259998" sldId="348"/>
            <ac:inkMk id="56" creationId="{C97B3BCA-B7D9-6FAE-7108-C13F6B4BC586}"/>
          </ac:inkMkLst>
        </pc:inkChg>
        <pc:inkChg chg="add">
          <ac:chgData name="Guest User" userId="S::urn:spo:anon#c829f0c40f548547e4186d59c5c64f8e7b4a3d37f6ab3a44e6f98d9f17cf60ce::" providerId="AD" clId="Web-{BCD9F157-1743-C44B-AA4D-2519A39E1DEC}" dt="2023-11-23T18:33:03.511" v="1207"/>
          <ac:inkMkLst>
            <pc:docMk/>
            <pc:sldMk cId="696259998" sldId="348"/>
            <ac:inkMk id="57" creationId="{A66DE8B4-154D-D0D2-1BB3-5CFA62709540}"/>
          </ac:inkMkLst>
        </pc:inkChg>
        <pc:inkChg chg="add">
          <ac:chgData name="Guest User" userId="S::urn:spo:anon#c829f0c40f548547e4186d59c5c64f8e7b4a3d37f6ab3a44e6f98d9f17cf60ce::" providerId="AD" clId="Web-{BCD9F157-1743-C44B-AA4D-2519A39E1DEC}" dt="2023-11-23T18:33:03.511" v="1208"/>
          <ac:inkMkLst>
            <pc:docMk/>
            <pc:sldMk cId="696259998" sldId="348"/>
            <ac:inkMk id="58" creationId="{6F335C76-67DA-7FAA-38DB-C79F59086E72}"/>
          </ac:inkMkLst>
        </pc:inkChg>
        <pc:inkChg chg="add">
          <ac:chgData name="Guest User" userId="S::urn:spo:anon#c829f0c40f548547e4186d59c5c64f8e7b4a3d37f6ab3a44e6f98d9f17cf60ce::" providerId="AD" clId="Web-{BCD9F157-1743-C44B-AA4D-2519A39E1DEC}" dt="2023-11-23T18:33:04.761" v="1209"/>
          <ac:inkMkLst>
            <pc:docMk/>
            <pc:sldMk cId="696259998" sldId="348"/>
            <ac:inkMk id="59" creationId="{723CA0E5-C95C-D5CC-9C2E-5B82B6A9F796}"/>
          </ac:inkMkLst>
        </pc:inkChg>
        <pc:inkChg chg="add">
          <ac:chgData name="Guest User" userId="S::urn:spo:anon#c829f0c40f548547e4186d59c5c64f8e7b4a3d37f6ab3a44e6f98d9f17cf60ce::" providerId="AD" clId="Web-{BCD9F157-1743-C44B-AA4D-2519A39E1DEC}" dt="2023-11-23T18:33:05.402" v="1210"/>
          <ac:inkMkLst>
            <pc:docMk/>
            <pc:sldMk cId="696259998" sldId="348"/>
            <ac:inkMk id="60" creationId="{75D4233F-0EC2-D070-C1B7-2A63E51111CF}"/>
          </ac:inkMkLst>
        </pc:inkChg>
        <pc:inkChg chg="add">
          <ac:chgData name="Guest User" userId="S::urn:spo:anon#c829f0c40f548547e4186d59c5c64f8e7b4a3d37f6ab3a44e6f98d9f17cf60ce::" providerId="AD" clId="Web-{BCD9F157-1743-C44B-AA4D-2519A39E1DEC}" dt="2023-11-23T18:33:06.714" v="1211"/>
          <ac:inkMkLst>
            <pc:docMk/>
            <pc:sldMk cId="696259998" sldId="348"/>
            <ac:inkMk id="61" creationId="{3DF6C841-B899-3F20-7CC2-E51859F6078E}"/>
          </ac:inkMkLst>
        </pc:inkChg>
        <pc:inkChg chg="add">
          <ac:chgData name="Guest User" userId="S::urn:spo:anon#c829f0c40f548547e4186d59c5c64f8e7b4a3d37f6ab3a44e6f98d9f17cf60ce::" providerId="AD" clId="Web-{BCD9F157-1743-C44B-AA4D-2519A39E1DEC}" dt="2023-11-23T18:33:07.245" v="1212"/>
          <ac:inkMkLst>
            <pc:docMk/>
            <pc:sldMk cId="696259998" sldId="348"/>
            <ac:inkMk id="62" creationId="{45235E45-45E1-349E-A412-CFD832023AB9}"/>
          </ac:inkMkLst>
        </pc:inkChg>
        <pc:inkChg chg="add">
          <ac:chgData name="Guest User" userId="S::urn:spo:anon#c829f0c40f548547e4186d59c5c64f8e7b4a3d37f6ab3a44e6f98d9f17cf60ce::" providerId="AD" clId="Web-{BCD9F157-1743-C44B-AA4D-2519A39E1DEC}" dt="2023-11-23T18:33:09.964" v="1213"/>
          <ac:inkMkLst>
            <pc:docMk/>
            <pc:sldMk cId="696259998" sldId="348"/>
            <ac:inkMk id="63" creationId="{1B30BFCA-8832-0E60-5B39-8215C5EC6019}"/>
          </ac:inkMkLst>
        </pc:inkChg>
        <pc:inkChg chg="add">
          <ac:chgData name="Guest User" userId="S::urn:spo:anon#c829f0c40f548547e4186d59c5c64f8e7b4a3d37f6ab3a44e6f98d9f17cf60ce::" providerId="AD" clId="Web-{BCD9F157-1743-C44B-AA4D-2519A39E1DEC}" dt="2023-11-23T18:33:09.964" v="1214"/>
          <ac:inkMkLst>
            <pc:docMk/>
            <pc:sldMk cId="696259998" sldId="348"/>
            <ac:inkMk id="2048" creationId="{B81759C8-65A9-9CEF-F4EF-FBC0E950E980}"/>
          </ac:inkMkLst>
        </pc:inkChg>
        <pc:inkChg chg="add">
          <ac:chgData name="Guest User" userId="S::urn:spo:anon#c829f0c40f548547e4186d59c5c64f8e7b4a3d37f6ab3a44e6f98d9f17cf60ce::" providerId="AD" clId="Web-{BCD9F157-1743-C44B-AA4D-2519A39E1DEC}" dt="2023-11-23T18:33:09.980" v="1215"/>
          <ac:inkMkLst>
            <pc:docMk/>
            <pc:sldMk cId="696259998" sldId="348"/>
            <ac:inkMk id="2049" creationId="{2E6CA02E-CA5D-28B2-E140-407319D4F7F9}"/>
          </ac:inkMkLst>
        </pc:inkChg>
        <pc:inkChg chg="add">
          <ac:chgData name="Guest User" userId="S::urn:spo:anon#c829f0c40f548547e4186d59c5c64f8e7b4a3d37f6ab3a44e6f98d9f17cf60ce::" providerId="AD" clId="Web-{BCD9F157-1743-C44B-AA4D-2519A39E1DEC}" dt="2023-11-23T18:33:11.714" v="1216"/>
          <ac:inkMkLst>
            <pc:docMk/>
            <pc:sldMk cId="696259998" sldId="348"/>
            <ac:inkMk id="2051" creationId="{8F59A3F4-7CF3-E8F8-7CDD-E7A73A39A33F}"/>
          </ac:inkMkLst>
        </pc:inkChg>
        <pc:inkChg chg="add">
          <ac:chgData name="Guest User" userId="S::urn:spo:anon#c829f0c40f548547e4186d59c5c64f8e7b4a3d37f6ab3a44e6f98d9f17cf60ce::" providerId="AD" clId="Web-{BCD9F157-1743-C44B-AA4D-2519A39E1DEC}" dt="2023-11-23T18:33:11.730" v="1217"/>
          <ac:inkMkLst>
            <pc:docMk/>
            <pc:sldMk cId="696259998" sldId="348"/>
            <ac:inkMk id="2053" creationId="{8FEE173E-7576-96E7-ADE8-F52D2B8BAC5C}"/>
          </ac:inkMkLst>
        </pc:inkChg>
        <pc:inkChg chg="add">
          <ac:chgData name="Guest User" userId="S::urn:spo:anon#c829f0c40f548547e4186d59c5c64f8e7b4a3d37f6ab3a44e6f98d9f17cf60ce::" providerId="AD" clId="Web-{BCD9F157-1743-C44B-AA4D-2519A39E1DEC}" dt="2023-11-23T18:33:14.777" v="1218"/>
          <ac:inkMkLst>
            <pc:docMk/>
            <pc:sldMk cId="696259998" sldId="348"/>
            <ac:inkMk id="2054" creationId="{5152C6C6-7B64-7691-9511-9D96EC973BDF}"/>
          </ac:inkMkLst>
        </pc:inkChg>
        <pc:inkChg chg="add">
          <ac:chgData name="Guest User" userId="S::urn:spo:anon#c829f0c40f548547e4186d59c5c64f8e7b4a3d37f6ab3a44e6f98d9f17cf60ce::" providerId="AD" clId="Web-{BCD9F157-1743-C44B-AA4D-2519A39E1DEC}" dt="2023-11-23T18:33:14.793" v="1219"/>
          <ac:inkMkLst>
            <pc:docMk/>
            <pc:sldMk cId="696259998" sldId="348"/>
            <ac:inkMk id="2055" creationId="{0937EBCF-686B-8D0E-F344-7E5B5F48DFD1}"/>
          </ac:inkMkLst>
        </pc:inkChg>
        <pc:inkChg chg="add">
          <ac:chgData name="Guest User" userId="S::urn:spo:anon#c829f0c40f548547e4186d59c5c64f8e7b4a3d37f6ab3a44e6f98d9f17cf60ce::" providerId="AD" clId="Web-{BCD9F157-1743-C44B-AA4D-2519A39E1DEC}" dt="2023-11-23T18:33:14.793" v="1220"/>
          <ac:inkMkLst>
            <pc:docMk/>
            <pc:sldMk cId="696259998" sldId="348"/>
            <ac:inkMk id="2056" creationId="{28ABCCD2-13FD-9EE1-EEF1-CD8A9101D0B4}"/>
          </ac:inkMkLst>
        </pc:inkChg>
        <pc:inkChg chg="add">
          <ac:chgData name="Guest User" userId="S::urn:spo:anon#c829f0c40f548547e4186d59c5c64f8e7b4a3d37f6ab3a44e6f98d9f17cf60ce::" providerId="AD" clId="Web-{BCD9F157-1743-C44B-AA4D-2519A39E1DEC}" dt="2023-11-23T18:33:14.808" v="1221"/>
          <ac:inkMkLst>
            <pc:docMk/>
            <pc:sldMk cId="696259998" sldId="348"/>
            <ac:inkMk id="2057" creationId="{7372BE85-1A12-C5D5-203F-AB98D42AB46E}"/>
          </ac:inkMkLst>
        </pc:inkChg>
        <pc:inkChg chg="add">
          <ac:chgData name="Guest User" userId="S::urn:spo:anon#c829f0c40f548547e4186d59c5c64f8e7b4a3d37f6ab3a44e6f98d9f17cf60ce::" providerId="AD" clId="Web-{BCD9F157-1743-C44B-AA4D-2519A39E1DEC}" dt="2023-11-23T18:33:14.808" v="1222"/>
          <ac:inkMkLst>
            <pc:docMk/>
            <pc:sldMk cId="696259998" sldId="348"/>
            <ac:inkMk id="2058" creationId="{101AEDD3-FB06-4A73-0D7F-C58FC86B702C}"/>
          </ac:inkMkLst>
        </pc:inkChg>
        <pc:inkChg chg="add">
          <ac:chgData name="Guest User" userId="S::urn:spo:anon#c829f0c40f548547e4186d59c5c64f8e7b4a3d37f6ab3a44e6f98d9f17cf60ce::" providerId="AD" clId="Web-{BCD9F157-1743-C44B-AA4D-2519A39E1DEC}" dt="2023-11-23T18:33:16.824" v="1223"/>
          <ac:inkMkLst>
            <pc:docMk/>
            <pc:sldMk cId="696259998" sldId="348"/>
            <ac:inkMk id="2059" creationId="{1BAB6CAB-0571-FC25-43BB-92CA576B67C2}"/>
          </ac:inkMkLst>
        </pc:inkChg>
        <pc:inkChg chg="add">
          <ac:chgData name="Guest User" userId="S::urn:spo:anon#c829f0c40f548547e4186d59c5c64f8e7b4a3d37f6ab3a44e6f98d9f17cf60ce::" providerId="AD" clId="Web-{BCD9F157-1743-C44B-AA4D-2519A39E1DEC}" dt="2023-11-23T18:33:16.839" v="1224"/>
          <ac:inkMkLst>
            <pc:docMk/>
            <pc:sldMk cId="696259998" sldId="348"/>
            <ac:inkMk id="2060" creationId="{7FBBC8EF-C047-5CB8-0B72-FE6B94E0DEE5}"/>
          </ac:inkMkLst>
        </pc:inkChg>
        <pc:inkChg chg="add">
          <ac:chgData name="Guest User" userId="S::urn:spo:anon#c829f0c40f548547e4186d59c5c64f8e7b4a3d37f6ab3a44e6f98d9f17cf60ce::" providerId="AD" clId="Web-{BCD9F157-1743-C44B-AA4D-2519A39E1DEC}" dt="2023-11-23T18:33:16.839" v="1225"/>
          <ac:inkMkLst>
            <pc:docMk/>
            <pc:sldMk cId="696259998" sldId="348"/>
            <ac:inkMk id="2061" creationId="{0BA2D492-4EFD-1B06-2527-33DA0901CB66}"/>
          </ac:inkMkLst>
        </pc:inkChg>
        <pc:inkChg chg="add">
          <ac:chgData name="Guest User" userId="S::urn:spo:anon#c829f0c40f548547e4186d59c5c64f8e7b4a3d37f6ab3a44e6f98d9f17cf60ce::" providerId="AD" clId="Web-{BCD9F157-1743-C44B-AA4D-2519A39E1DEC}" dt="2023-11-23T18:33:17.980" v="1226"/>
          <ac:inkMkLst>
            <pc:docMk/>
            <pc:sldMk cId="696259998" sldId="348"/>
            <ac:inkMk id="2062" creationId="{2F6BDC7F-D88C-6557-026D-90260E0B972D}"/>
          </ac:inkMkLst>
        </pc:inkChg>
        <pc:inkChg chg="add">
          <ac:chgData name="Guest User" userId="S::urn:spo:anon#c829f0c40f548547e4186d59c5c64f8e7b4a3d37f6ab3a44e6f98d9f17cf60ce::" providerId="AD" clId="Web-{BCD9F157-1743-C44B-AA4D-2519A39E1DEC}" dt="2023-11-23T18:33:17.980" v="1227"/>
          <ac:inkMkLst>
            <pc:docMk/>
            <pc:sldMk cId="696259998" sldId="348"/>
            <ac:inkMk id="2063" creationId="{64F3F977-A0FD-CD03-519A-7E499361888A}"/>
          </ac:inkMkLst>
        </pc:inkChg>
      </pc:sldChg>
      <pc:sldChg chg="addSp delSp modSp">
        <pc:chgData name="Guest User" userId="S::urn:spo:anon#c829f0c40f548547e4186d59c5c64f8e7b4a3d37f6ab3a44e6f98d9f17cf60ce::" providerId="AD" clId="Web-{BCD9F157-1743-C44B-AA4D-2519A39E1DEC}" dt="2023-11-23T18:37:47.583" v="1277"/>
        <pc:sldMkLst>
          <pc:docMk/>
          <pc:sldMk cId="1829044779" sldId="349"/>
        </pc:sldMkLst>
        <pc:picChg chg="mod modCrop">
          <ac:chgData name="Guest User" userId="S::urn:spo:anon#c829f0c40f548547e4186d59c5c64f8e7b4a3d37f6ab3a44e6f98d9f17cf60ce::" providerId="AD" clId="Web-{BCD9F157-1743-C44B-AA4D-2519A39E1DEC}" dt="2023-11-23T18:34:39.748" v="1231"/>
          <ac:picMkLst>
            <pc:docMk/>
            <pc:sldMk cId="1829044779" sldId="349"/>
            <ac:picMk id="3074" creationId="{0DB57CE3-0D89-43C6-64C3-88C696EF5D7A}"/>
          </ac:picMkLst>
        </pc:picChg>
        <pc:inkChg chg="add del">
          <ac:chgData name="Guest User" userId="S::urn:spo:anon#c829f0c40f548547e4186d59c5c64f8e7b4a3d37f6ab3a44e6f98d9f17cf60ce::" providerId="AD" clId="Web-{BCD9F157-1743-C44B-AA4D-2519A39E1DEC}" dt="2023-11-23T18:37:29.457" v="1253"/>
          <ac:inkMkLst>
            <pc:docMk/>
            <pc:sldMk cId="1829044779" sldId="349"/>
            <ac:inkMk id="6" creationId="{8516D140-ED3A-7A33-54C6-704B83A54369}"/>
          </ac:inkMkLst>
        </pc:inkChg>
        <pc:inkChg chg="add del">
          <ac:chgData name="Guest User" userId="S::urn:spo:anon#c829f0c40f548547e4186d59c5c64f8e7b4a3d37f6ab3a44e6f98d9f17cf60ce::" providerId="AD" clId="Web-{BCD9F157-1743-C44B-AA4D-2519A39E1DEC}" dt="2023-11-23T18:37:29.457" v="1252"/>
          <ac:inkMkLst>
            <pc:docMk/>
            <pc:sldMk cId="1829044779" sldId="349"/>
            <ac:inkMk id="7" creationId="{350BF1FE-C895-EBC1-3D3D-E8C09FB059DC}"/>
          </ac:inkMkLst>
        </pc:inkChg>
        <pc:inkChg chg="add del">
          <ac:chgData name="Guest User" userId="S::urn:spo:anon#c829f0c40f548547e4186d59c5c64f8e7b4a3d37f6ab3a44e6f98d9f17cf60ce::" providerId="AD" clId="Web-{BCD9F157-1743-C44B-AA4D-2519A39E1DEC}" dt="2023-11-23T18:37:29.457" v="1251"/>
          <ac:inkMkLst>
            <pc:docMk/>
            <pc:sldMk cId="1829044779" sldId="349"/>
            <ac:inkMk id="8" creationId="{5517C1F9-C477-5653-2FA4-FCB4B65067B8}"/>
          </ac:inkMkLst>
        </pc:inkChg>
        <pc:inkChg chg="add del">
          <ac:chgData name="Guest User" userId="S::urn:spo:anon#c829f0c40f548547e4186d59c5c64f8e7b4a3d37f6ab3a44e6f98d9f17cf60ce::" providerId="AD" clId="Web-{BCD9F157-1743-C44B-AA4D-2519A39E1DEC}" dt="2023-11-23T18:37:29.457" v="1250"/>
          <ac:inkMkLst>
            <pc:docMk/>
            <pc:sldMk cId="1829044779" sldId="349"/>
            <ac:inkMk id="9" creationId="{AAF4E2DA-DC29-1ADA-33D2-A4247A11E88A}"/>
          </ac:inkMkLst>
        </pc:inkChg>
        <pc:inkChg chg="add del">
          <ac:chgData name="Guest User" userId="S::urn:spo:anon#c829f0c40f548547e4186d59c5c64f8e7b4a3d37f6ab3a44e6f98d9f17cf60ce::" providerId="AD" clId="Web-{BCD9F157-1743-C44B-AA4D-2519A39E1DEC}" dt="2023-11-23T18:37:29.457" v="1249"/>
          <ac:inkMkLst>
            <pc:docMk/>
            <pc:sldMk cId="1829044779" sldId="349"/>
            <ac:inkMk id="10" creationId="{A7829764-37A9-4FB6-569D-179E2BE7789D}"/>
          </ac:inkMkLst>
        </pc:inkChg>
        <pc:inkChg chg="add del">
          <ac:chgData name="Guest User" userId="S::urn:spo:anon#c829f0c40f548547e4186d59c5c64f8e7b4a3d37f6ab3a44e6f98d9f17cf60ce::" providerId="AD" clId="Web-{BCD9F157-1743-C44B-AA4D-2519A39E1DEC}" dt="2023-11-23T18:37:29.457" v="1248"/>
          <ac:inkMkLst>
            <pc:docMk/>
            <pc:sldMk cId="1829044779" sldId="349"/>
            <ac:inkMk id="11" creationId="{86A153A2-285B-E64D-8132-B79DC235DD44}"/>
          </ac:inkMkLst>
        </pc:inkChg>
        <pc:inkChg chg="add del">
          <ac:chgData name="Guest User" userId="S::urn:spo:anon#c829f0c40f548547e4186d59c5c64f8e7b4a3d37f6ab3a44e6f98d9f17cf60ce::" providerId="AD" clId="Web-{BCD9F157-1743-C44B-AA4D-2519A39E1DEC}" dt="2023-11-23T18:37:29.457" v="1247"/>
          <ac:inkMkLst>
            <pc:docMk/>
            <pc:sldMk cId="1829044779" sldId="349"/>
            <ac:inkMk id="12" creationId="{40782F7B-7F66-417B-7913-BE65B1B94FDB}"/>
          </ac:inkMkLst>
        </pc:inkChg>
        <pc:inkChg chg="add del">
          <ac:chgData name="Guest User" userId="S::urn:spo:anon#c829f0c40f548547e4186d59c5c64f8e7b4a3d37f6ab3a44e6f98d9f17cf60ce::" providerId="AD" clId="Web-{BCD9F157-1743-C44B-AA4D-2519A39E1DEC}" dt="2023-11-23T18:37:29.457" v="1246"/>
          <ac:inkMkLst>
            <pc:docMk/>
            <pc:sldMk cId="1829044779" sldId="349"/>
            <ac:inkMk id="13" creationId="{5D3ED5D7-4A30-E83E-F2A6-C828ECB2BAB0}"/>
          </ac:inkMkLst>
        </pc:inkChg>
        <pc:inkChg chg="add del">
          <ac:chgData name="Guest User" userId="S::urn:spo:anon#c829f0c40f548547e4186d59c5c64f8e7b4a3d37f6ab3a44e6f98d9f17cf60ce::" providerId="AD" clId="Web-{BCD9F157-1743-C44B-AA4D-2519A39E1DEC}" dt="2023-11-23T18:37:29.457" v="1245"/>
          <ac:inkMkLst>
            <pc:docMk/>
            <pc:sldMk cId="1829044779" sldId="349"/>
            <ac:inkMk id="14" creationId="{7653E938-1B94-1D28-E29E-2611612D4735}"/>
          </ac:inkMkLst>
        </pc:inkChg>
        <pc:inkChg chg="add del">
          <ac:chgData name="Guest User" userId="S::urn:spo:anon#c829f0c40f548547e4186d59c5c64f8e7b4a3d37f6ab3a44e6f98d9f17cf60ce::" providerId="AD" clId="Web-{BCD9F157-1743-C44B-AA4D-2519A39E1DEC}" dt="2023-11-23T18:37:29.926" v="1255"/>
          <ac:inkMkLst>
            <pc:docMk/>
            <pc:sldMk cId="1829044779" sldId="349"/>
            <ac:inkMk id="15" creationId="{BCF40B7D-90C0-4B6B-7FE7-54813FBBB25B}"/>
          </ac:inkMkLst>
        </pc:inkChg>
        <pc:inkChg chg="add del">
          <ac:chgData name="Guest User" userId="S::urn:spo:anon#c829f0c40f548547e4186d59c5c64f8e7b4a3d37f6ab3a44e6f98d9f17cf60ce::" providerId="AD" clId="Web-{BCD9F157-1743-C44B-AA4D-2519A39E1DEC}" dt="2023-11-23T18:37:29.926" v="1254"/>
          <ac:inkMkLst>
            <pc:docMk/>
            <pc:sldMk cId="1829044779" sldId="349"/>
            <ac:inkMk id="16" creationId="{7B8BF406-037D-D77C-060C-C16977C8949C}"/>
          </ac:inkMkLst>
        </pc:inkChg>
        <pc:inkChg chg="add del">
          <ac:chgData name="Guest User" userId="S::urn:spo:anon#c829f0c40f548547e4186d59c5c64f8e7b4a3d37f6ab3a44e6f98d9f17cf60ce::" providerId="AD" clId="Web-{BCD9F157-1743-C44B-AA4D-2519A39E1DEC}" dt="2023-11-23T18:37:09.879" v="1244"/>
          <ac:inkMkLst>
            <pc:docMk/>
            <pc:sldMk cId="1829044779" sldId="349"/>
            <ac:inkMk id="18" creationId="{BFCA1077-4C29-6C9B-3E1C-E2AC8F412BE2}"/>
          </ac:inkMkLst>
        </pc:inkChg>
        <pc:inkChg chg="add">
          <ac:chgData name="Guest User" userId="S::urn:spo:anon#c829f0c40f548547e4186d59c5c64f8e7b4a3d37f6ab3a44e6f98d9f17cf60ce::" providerId="AD" clId="Web-{BCD9F157-1743-C44B-AA4D-2519A39E1DEC}" dt="2023-11-23T18:37:33.848" v="1256"/>
          <ac:inkMkLst>
            <pc:docMk/>
            <pc:sldMk cId="1829044779" sldId="349"/>
            <ac:inkMk id="19" creationId="{25E1280F-AC4F-4F57-ACD8-C06465CBE441}"/>
          </ac:inkMkLst>
        </pc:inkChg>
        <pc:inkChg chg="add">
          <ac:chgData name="Guest User" userId="S::urn:spo:anon#c829f0c40f548547e4186d59c5c64f8e7b4a3d37f6ab3a44e6f98d9f17cf60ce::" providerId="AD" clId="Web-{BCD9F157-1743-C44B-AA4D-2519A39E1DEC}" dt="2023-11-23T18:37:35.067" v="1257"/>
          <ac:inkMkLst>
            <pc:docMk/>
            <pc:sldMk cId="1829044779" sldId="349"/>
            <ac:inkMk id="20" creationId="{BD6E87B1-3B67-DAFE-D16A-4411F1E86C8E}"/>
          </ac:inkMkLst>
        </pc:inkChg>
        <pc:inkChg chg="add">
          <ac:chgData name="Guest User" userId="S::urn:spo:anon#c829f0c40f548547e4186d59c5c64f8e7b4a3d37f6ab3a44e6f98d9f17cf60ce::" providerId="AD" clId="Web-{BCD9F157-1743-C44B-AA4D-2519A39E1DEC}" dt="2023-11-23T18:37:35.083" v="1258"/>
          <ac:inkMkLst>
            <pc:docMk/>
            <pc:sldMk cId="1829044779" sldId="349"/>
            <ac:inkMk id="21" creationId="{B97D2DDC-CE0C-366F-D73A-D276646A6534}"/>
          </ac:inkMkLst>
        </pc:inkChg>
        <pc:inkChg chg="add">
          <ac:chgData name="Guest User" userId="S::urn:spo:anon#c829f0c40f548547e4186d59c5c64f8e7b4a3d37f6ab3a44e6f98d9f17cf60ce::" providerId="AD" clId="Web-{BCD9F157-1743-C44B-AA4D-2519A39E1DEC}" dt="2023-11-23T18:37:37.348" v="1259"/>
          <ac:inkMkLst>
            <pc:docMk/>
            <pc:sldMk cId="1829044779" sldId="349"/>
            <ac:inkMk id="22" creationId="{991CCAB9-355C-DF77-36AD-8F027233487A}"/>
          </ac:inkMkLst>
        </pc:inkChg>
        <pc:inkChg chg="add">
          <ac:chgData name="Guest User" userId="S::urn:spo:anon#c829f0c40f548547e4186d59c5c64f8e7b4a3d37f6ab3a44e6f98d9f17cf60ce::" providerId="AD" clId="Web-{BCD9F157-1743-C44B-AA4D-2519A39E1DEC}" dt="2023-11-23T18:37:37.348" v="1260"/>
          <ac:inkMkLst>
            <pc:docMk/>
            <pc:sldMk cId="1829044779" sldId="349"/>
            <ac:inkMk id="23" creationId="{2EAF4608-4AFB-A9DD-E089-CD47399E2DFC}"/>
          </ac:inkMkLst>
        </pc:inkChg>
        <pc:inkChg chg="add">
          <ac:chgData name="Guest User" userId="S::urn:spo:anon#c829f0c40f548547e4186d59c5c64f8e7b4a3d37f6ab3a44e6f98d9f17cf60ce::" providerId="AD" clId="Web-{BCD9F157-1743-C44B-AA4D-2519A39E1DEC}" dt="2023-11-23T18:37:38.458" v="1261"/>
          <ac:inkMkLst>
            <pc:docMk/>
            <pc:sldMk cId="1829044779" sldId="349"/>
            <ac:inkMk id="24" creationId="{C88274F5-92BB-8851-2A3A-226BF868666B}"/>
          </ac:inkMkLst>
        </pc:inkChg>
        <pc:inkChg chg="add">
          <ac:chgData name="Guest User" userId="S::urn:spo:anon#c829f0c40f548547e4186d59c5c64f8e7b4a3d37f6ab3a44e6f98d9f17cf60ce::" providerId="AD" clId="Web-{BCD9F157-1743-C44B-AA4D-2519A39E1DEC}" dt="2023-11-23T18:37:38.458" v="1262"/>
          <ac:inkMkLst>
            <pc:docMk/>
            <pc:sldMk cId="1829044779" sldId="349"/>
            <ac:inkMk id="25" creationId="{8CF60B9B-0958-39F6-430C-EA6084CA3C55}"/>
          </ac:inkMkLst>
        </pc:inkChg>
        <pc:inkChg chg="add">
          <ac:chgData name="Guest User" userId="S::urn:spo:anon#c829f0c40f548547e4186d59c5c64f8e7b4a3d37f6ab3a44e6f98d9f17cf60ce::" providerId="AD" clId="Web-{BCD9F157-1743-C44B-AA4D-2519A39E1DEC}" dt="2023-11-23T18:37:40.833" v="1263"/>
          <ac:inkMkLst>
            <pc:docMk/>
            <pc:sldMk cId="1829044779" sldId="349"/>
            <ac:inkMk id="26" creationId="{6C53EB81-8DC9-66A7-9EFE-ACED070CF286}"/>
          </ac:inkMkLst>
        </pc:inkChg>
        <pc:inkChg chg="add">
          <ac:chgData name="Guest User" userId="S::urn:spo:anon#c829f0c40f548547e4186d59c5c64f8e7b4a3d37f6ab3a44e6f98d9f17cf60ce::" providerId="AD" clId="Web-{BCD9F157-1743-C44B-AA4D-2519A39E1DEC}" dt="2023-11-23T18:37:40.833" v="1264"/>
          <ac:inkMkLst>
            <pc:docMk/>
            <pc:sldMk cId="1829044779" sldId="349"/>
            <ac:inkMk id="27" creationId="{152027E9-B9B8-2DD9-D61C-0461BE988DC9}"/>
          </ac:inkMkLst>
        </pc:inkChg>
        <pc:inkChg chg="add">
          <ac:chgData name="Guest User" userId="S::urn:spo:anon#c829f0c40f548547e4186d59c5c64f8e7b4a3d37f6ab3a44e6f98d9f17cf60ce::" providerId="AD" clId="Web-{BCD9F157-1743-C44B-AA4D-2519A39E1DEC}" dt="2023-11-23T18:37:40.833" v="1265"/>
          <ac:inkMkLst>
            <pc:docMk/>
            <pc:sldMk cId="1829044779" sldId="349"/>
            <ac:inkMk id="28" creationId="{19F62CA5-4F5B-4FE4-336F-5FD85B1BBC33}"/>
          </ac:inkMkLst>
        </pc:inkChg>
        <pc:inkChg chg="add">
          <ac:chgData name="Guest User" userId="S::urn:spo:anon#c829f0c40f548547e4186d59c5c64f8e7b4a3d37f6ab3a44e6f98d9f17cf60ce::" providerId="AD" clId="Web-{BCD9F157-1743-C44B-AA4D-2519A39E1DEC}" dt="2023-11-23T18:37:40.833" v="1266"/>
          <ac:inkMkLst>
            <pc:docMk/>
            <pc:sldMk cId="1829044779" sldId="349"/>
            <ac:inkMk id="29" creationId="{8C062A4A-4306-BE6F-B9EF-67BAE7EA7F6E}"/>
          </ac:inkMkLst>
        </pc:inkChg>
        <pc:inkChg chg="add">
          <ac:chgData name="Guest User" userId="S::urn:spo:anon#c829f0c40f548547e4186d59c5c64f8e7b4a3d37f6ab3a44e6f98d9f17cf60ce::" providerId="AD" clId="Web-{BCD9F157-1743-C44B-AA4D-2519A39E1DEC}" dt="2023-11-23T18:37:43.161" v="1267"/>
          <ac:inkMkLst>
            <pc:docMk/>
            <pc:sldMk cId="1829044779" sldId="349"/>
            <ac:inkMk id="30" creationId="{12381BFF-A210-ED60-7173-547A2B973C2C}"/>
          </ac:inkMkLst>
        </pc:inkChg>
        <pc:inkChg chg="add">
          <ac:chgData name="Guest User" userId="S::urn:spo:anon#c829f0c40f548547e4186d59c5c64f8e7b4a3d37f6ab3a44e6f98d9f17cf60ce::" providerId="AD" clId="Web-{BCD9F157-1743-C44B-AA4D-2519A39E1DEC}" dt="2023-11-23T18:37:43.161" v="1268"/>
          <ac:inkMkLst>
            <pc:docMk/>
            <pc:sldMk cId="1829044779" sldId="349"/>
            <ac:inkMk id="31" creationId="{CAE2F369-BBD9-AFCC-A3AE-062AC8AD5B3B}"/>
          </ac:inkMkLst>
        </pc:inkChg>
        <pc:inkChg chg="add">
          <ac:chgData name="Guest User" userId="S::urn:spo:anon#c829f0c40f548547e4186d59c5c64f8e7b4a3d37f6ab3a44e6f98d9f17cf60ce::" providerId="AD" clId="Web-{BCD9F157-1743-C44B-AA4D-2519A39E1DEC}" dt="2023-11-23T18:37:43.177" v="1269"/>
          <ac:inkMkLst>
            <pc:docMk/>
            <pc:sldMk cId="1829044779" sldId="349"/>
            <ac:inkMk id="32" creationId="{06CB4D31-3BC5-97DD-6197-3A3D48DAD94A}"/>
          </ac:inkMkLst>
        </pc:inkChg>
        <pc:inkChg chg="add">
          <ac:chgData name="Guest User" userId="S::urn:spo:anon#c829f0c40f548547e4186d59c5c64f8e7b4a3d37f6ab3a44e6f98d9f17cf60ce::" providerId="AD" clId="Web-{BCD9F157-1743-C44B-AA4D-2519A39E1DEC}" dt="2023-11-23T18:37:45.427" v="1270"/>
          <ac:inkMkLst>
            <pc:docMk/>
            <pc:sldMk cId="1829044779" sldId="349"/>
            <ac:inkMk id="33" creationId="{E6215E61-6A89-D1E8-D1EC-E3B5608C4427}"/>
          </ac:inkMkLst>
        </pc:inkChg>
        <pc:inkChg chg="add">
          <ac:chgData name="Guest User" userId="S::urn:spo:anon#c829f0c40f548547e4186d59c5c64f8e7b4a3d37f6ab3a44e6f98d9f17cf60ce::" providerId="AD" clId="Web-{BCD9F157-1743-C44B-AA4D-2519A39E1DEC}" dt="2023-11-23T18:37:45.427" v="1271"/>
          <ac:inkMkLst>
            <pc:docMk/>
            <pc:sldMk cId="1829044779" sldId="349"/>
            <ac:inkMk id="34" creationId="{F3B01A68-2E5A-CB4F-D455-594D5FF56AFB}"/>
          </ac:inkMkLst>
        </pc:inkChg>
        <pc:inkChg chg="add">
          <ac:chgData name="Guest User" userId="S::urn:spo:anon#c829f0c40f548547e4186d59c5c64f8e7b4a3d37f6ab3a44e6f98d9f17cf60ce::" providerId="AD" clId="Web-{BCD9F157-1743-C44B-AA4D-2519A39E1DEC}" dt="2023-11-23T18:37:45.442" v="1272"/>
          <ac:inkMkLst>
            <pc:docMk/>
            <pc:sldMk cId="1829044779" sldId="349"/>
            <ac:inkMk id="35" creationId="{6F47048C-5B30-CB9A-B2DB-7B8E1836F435}"/>
          </ac:inkMkLst>
        </pc:inkChg>
        <pc:inkChg chg="add">
          <ac:chgData name="Guest User" userId="S::urn:spo:anon#c829f0c40f548547e4186d59c5c64f8e7b4a3d37f6ab3a44e6f98d9f17cf60ce::" providerId="AD" clId="Web-{BCD9F157-1743-C44B-AA4D-2519A39E1DEC}" dt="2023-11-23T18:37:45.442" v="1273"/>
          <ac:inkMkLst>
            <pc:docMk/>
            <pc:sldMk cId="1829044779" sldId="349"/>
            <ac:inkMk id="36" creationId="{55830954-D4F9-12A6-79C9-12E1BB314DB9}"/>
          </ac:inkMkLst>
        </pc:inkChg>
        <pc:inkChg chg="add">
          <ac:chgData name="Guest User" userId="S::urn:spo:anon#c829f0c40f548547e4186d59c5c64f8e7b4a3d37f6ab3a44e6f98d9f17cf60ce::" providerId="AD" clId="Web-{BCD9F157-1743-C44B-AA4D-2519A39E1DEC}" dt="2023-11-23T18:37:47.583" v="1274"/>
          <ac:inkMkLst>
            <pc:docMk/>
            <pc:sldMk cId="1829044779" sldId="349"/>
            <ac:inkMk id="37" creationId="{D581C00A-BF09-B2DD-5797-3C7B06050DB6}"/>
          </ac:inkMkLst>
        </pc:inkChg>
        <pc:inkChg chg="add">
          <ac:chgData name="Guest User" userId="S::urn:spo:anon#c829f0c40f548547e4186d59c5c64f8e7b4a3d37f6ab3a44e6f98d9f17cf60ce::" providerId="AD" clId="Web-{BCD9F157-1743-C44B-AA4D-2519A39E1DEC}" dt="2023-11-23T18:37:47.583" v="1275"/>
          <ac:inkMkLst>
            <pc:docMk/>
            <pc:sldMk cId="1829044779" sldId="349"/>
            <ac:inkMk id="38" creationId="{F3EE6951-D236-0B07-3D52-82DCC66B6741}"/>
          </ac:inkMkLst>
        </pc:inkChg>
        <pc:inkChg chg="add">
          <ac:chgData name="Guest User" userId="S::urn:spo:anon#c829f0c40f548547e4186d59c5c64f8e7b4a3d37f6ab3a44e6f98d9f17cf60ce::" providerId="AD" clId="Web-{BCD9F157-1743-C44B-AA4D-2519A39E1DEC}" dt="2023-11-23T18:37:47.583" v="1276"/>
          <ac:inkMkLst>
            <pc:docMk/>
            <pc:sldMk cId="1829044779" sldId="349"/>
            <ac:inkMk id="39" creationId="{D17BB31F-AB86-A4EB-D356-1E7ED675DAEF}"/>
          </ac:inkMkLst>
        </pc:inkChg>
        <pc:inkChg chg="add">
          <ac:chgData name="Guest User" userId="S::urn:spo:anon#c829f0c40f548547e4186d59c5c64f8e7b4a3d37f6ab3a44e6f98d9f17cf60ce::" providerId="AD" clId="Web-{BCD9F157-1743-C44B-AA4D-2519A39E1DEC}" dt="2023-11-23T18:37:47.583" v="1277"/>
          <ac:inkMkLst>
            <pc:docMk/>
            <pc:sldMk cId="1829044779" sldId="349"/>
            <ac:inkMk id="40" creationId="{33CEFF86-658F-9624-EFF4-3056225D8777}"/>
          </ac:inkMkLst>
        </pc:inkChg>
      </pc:sldChg>
    </pc:docChg>
  </pc:docChgLst>
  <pc:docChgLst>
    <pc:chgData name="Guest User" userId="S::urn:spo:anon#c829f0c40f548547e4186d59c5c64f8e7b4a3d37f6ab3a44e6f98d9f17cf60ce::" providerId="AD" clId="Web-{A585FF9F-48A3-430F-B866-A70379CE6004}"/>
    <pc:docChg chg="modSld sldOrd">
      <pc:chgData name="Guest User" userId="S::urn:spo:anon#c829f0c40f548547e4186d59c5c64f8e7b4a3d37f6ab3a44e6f98d9f17cf60ce::" providerId="AD" clId="Web-{A585FF9F-48A3-430F-B866-A70379CE6004}" dt="2023-11-21T08:52:13.080" v="133"/>
      <pc:docMkLst>
        <pc:docMk/>
      </pc:docMkLst>
      <pc:sldChg chg="addSp modSp">
        <pc:chgData name="Guest User" userId="S::urn:spo:anon#c829f0c40f548547e4186d59c5c64f8e7b4a3d37f6ab3a44e6f98d9f17cf60ce::" providerId="AD" clId="Web-{A585FF9F-48A3-430F-B866-A70379CE6004}" dt="2023-11-21T08:30:53.469" v="8" actId="1076"/>
        <pc:sldMkLst>
          <pc:docMk/>
          <pc:sldMk cId="2810133685" sldId="327"/>
        </pc:sldMkLst>
        <pc:picChg chg="mod">
          <ac:chgData name="Guest User" userId="S::urn:spo:anon#c829f0c40f548547e4186d59c5c64f8e7b4a3d37f6ab3a44e6f98d9f17cf60ce::" providerId="AD" clId="Web-{A585FF9F-48A3-430F-B866-A70379CE6004}" dt="2023-11-21T08:30:18.217" v="2" actId="1076"/>
          <ac:picMkLst>
            <pc:docMk/>
            <pc:sldMk cId="2810133685" sldId="327"/>
            <ac:picMk id="6" creationId="{06DBF1C1-8ADC-9E2F-6301-87CEEAF1E505}"/>
          </ac:picMkLst>
        </pc:picChg>
        <pc:picChg chg="add mod modCrop">
          <ac:chgData name="Guest User" userId="S::urn:spo:anon#c829f0c40f548547e4186d59c5c64f8e7b4a3d37f6ab3a44e6f98d9f17cf60ce::" providerId="AD" clId="Web-{A585FF9F-48A3-430F-B866-A70379CE6004}" dt="2023-11-21T08:30:53.469" v="8" actId="1076"/>
          <ac:picMkLst>
            <pc:docMk/>
            <pc:sldMk cId="2810133685" sldId="327"/>
            <ac:picMk id="7" creationId="{DDB12608-CAF2-FD19-D0D9-D529FC2A893A}"/>
          </ac:picMkLst>
        </pc:picChg>
      </pc:sldChg>
      <pc:sldChg chg="addSp delSp modSp">
        <pc:chgData name="Guest User" userId="S::urn:spo:anon#c829f0c40f548547e4186d59c5c64f8e7b4a3d37f6ab3a44e6f98d9f17cf60ce::" providerId="AD" clId="Web-{A585FF9F-48A3-430F-B866-A70379CE6004}" dt="2023-11-21T08:51:05.732" v="128" actId="20577"/>
        <pc:sldMkLst>
          <pc:docMk/>
          <pc:sldMk cId="394375464" sldId="337"/>
        </pc:sldMkLst>
        <pc:spChg chg="del mod">
          <ac:chgData name="Guest User" userId="S::urn:spo:anon#c829f0c40f548547e4186d59c5c64f8e7b4a3d37f6ab3a44e6f98d9f17cf60ce::" providerId="AD" clId="Web-{A585FF9F-48A3-430F-B866-A70379CE6004}" dt="2023-11-21T08:49:16.069" v="99"/>
          <ac:spMkLst>
            <pc:docMk/>
            <pc:sldMk cId="394375464" sldId="337"/>
            <ac:spMk id="3" creationId="{18559EBB-1744-14F2-6EEA-D5BDC030F0C9}"/>
          </ac:spMkLst>
        </pc:spChg>
        <pc:spChg chg="add del mod">
          <ac:chgData name="Guest User" userId="S::urn:spo:anon#c829f0c40f548547e4186d59c5c64f8e7b4a3d37f6ab3a44e6f98d9f17cf60ce::" providerId="AD" clId="Web-{A585FF9F-48A3-430F-B866-A70379CE6004}" dt="2023-11-21T08:46:17.761" v="29"/>
          <ac:spMkLst>
            <pc:docMk/>
            <pc:sldMk cId="394375464" sldId="337"/>
            <ac:spMk id="4" creationId="{467C1B75-80A7-9000-E4F1-282DE3AC6C57}"/>
          </ac:spMkLst>
        </pc:spChg>
        <pc:spChg chg="del mod">
          <ac:chgData name="Guest User" userId="S::urn:spo:anon#c829f0c40f548547e4186d59c5c64f8e7b4a3d37f6ab3a44e6f98d9f17cf60ce::" providerId="AD" clId="Web-{A585FF9F-48A3-430F-B866-A70379CE6004}" dt="2023-11-21T08:49:21.757" v="101"/>
          <ac:spMkLst>
            <pc:docMk/>
            <pc:sldMk cId="394375464" sldId="337"/>
            <ac:spMk id="5" creationId="{621A83F6-ADD2-533E-DD3D-2171EC6F7E11}"/>
          </ac:spMkLst>
        </pc:spChg>
        <pc:spChg chg="add mod">
          <ac:chgData name="Guest User" userId="S::urn:spo:anon#c829f0c40f548547e4186d59c5c64f8e7b4a3d37f6ab3a44e6f98d9f17cf60ce::" providerId="AD" clId="Web-{A585FF9F-48A3-430F-B866-A70379CE6004}" dt="2023-11-21T08:51:05.732" v="128" actId="20577"/>
          <ac:spMkLst>
            <pc:docMk/>
            <pc:sldMk cId="394375464" sldId="337"/>
            <ac:spMk id="6" creationId="{F28EEC72-9F1D-07C5-7140-C8F8E66B300F}"/>
          </ac:spMkLst>
        </pc:spChg>
        <pc:spChg chg="del">
          <ac:chgData name="Guest User" userId="S::urn:spo:anon#c829f0c40f548547e4186d59c5c64f8e7b4a3d37f6ab3a44e6f98d9f17cf60ce::" providerId="AD" clId="Web-{A585FF9F-48A3-430F-B866-A70379CE6004}" dt="2023-11-21T08:49:25.476" v="102"/>
          <ac:spMkLst>
            <pc:docMk/>
            <pc:sldMk cId="394375464" sldId="337"/>
            <ac:spMk id="10" creationId="{A508684D-1AA5-491C-E832-1EB26568CC05}"/>
          </ac:spMkLst>
        </pc:spChg>
        <pc:spChg chg="add del mod">
          <ac:chgData name="Guest User" userId="S::urn:spo:anon#c829f0c40f548547e4186d59c5c64f8e7b4a3d37f6ab3a44e6f98d9f17cf60ce::" providerId="AD" clId="Web-{A585FF9F-48A3-430F-B866-A70379CE6004}" dt="2023-11-21T08:49:45.352" v="106"/>
          <ac:spMkLst>
            <pc:docMk/>
            <pc:sldMk cId="394375464" sldId="337"/>
            <ac:spMk id="11" creationId="{529993FD-2E20-AB5D-E8A8-574C997F66F7}"/>
          </ac:spMkLst>
        </pc:spChg>
        <pc:spChg chg="add del mod">
          <ac:chgData name="Guest User" userId="S::urn:spo:anon#c829f0c40f548547e4186d59c5c64f8e7b4a3d37f6ab3a44e6f98d9f17cf60ce::" providerId="AD" clId="Web-{A585FF9F-48A3-430F-B866-A70379CE6004}" dt="2023-11-21T08:49:30.273" v="103"/>
          <ac:spMkLst>
            <pc:docMk/>
            <pc:sldMk cId="394375464" sldId="337"/>
            <ac:spMk id="13" creationId="{DB0341A6-85B7-7101-BA1B-D5A94CEE5E62}"/>
          </ac:spMkLst>
        </pc:spChg>
        <pc:spChg chg="add del mod">
          <ac:chgData name="Guest User" userId="S::urn:spo:anon#c829f0c40f548547e4186d59c5c64f8e7b4a3d37f6ab3a44e6f98d9f17cf60ce::" providerId="AD" clId="Web-{A585FF9F-48A3-430F-B866-A70379CE6004}" dt="2023-11-21T08:49:33.289" v="104"/>
          <ac:spMkLst>
            <pc:docMk/>
            <pc:sldMk cId="394375464" sldId="337"/>
            <ac:spMk id="15" creationId="{540780E7-6823-1F4B-F06D-58F219FC2EC1}"/>
          </ac:spMkLst>
        </pc:spChg>
        <pc:spChg chg="del mod">
          <ac:chgData name="Guest User" userId="S::urn:spo:anon#c829f0c40f548547e4186d59c5c64f8e7b4a3d37f6ab3a44e6f98d9f17cf60ce::" providerId="AD" clId="Web-{A585FF9F-48A3-430F-B866-A70379CE6004}" dt="2023-11-21T08:48:24.816" v="45"/>
          <ac:spMkLst>
            <pc:docMk/>
            <pc:sldMk cId="394375464" sldId="337"/>
            <ac:spMk id="18" creationId="{6F4637ED-4F38-2158-BB80-AF822A226BBC}"/>
          </ac:spMkLst>
        </pc:spChg>
      </pc:sldChg>
      <pc:sldChg chg="addSp delSp modSp">
        <pc:chgData name="Guest User" userId="S::urn:spo:anon#c829f0c40f548547e4186d59c5c64f8e7b4a3d37f6ab3a44e6f98d9f17cf60ce::" providerId="AD" clId="Web-{A585FF9F-48A3-430F-B866-A70379CE6004}" dt="2023-11-21T08:52:02.486" v="131"/>
        <pc:sldMkLst>
          <pc:docMk/>
          <pc:sldMk cId="416828506" sldId="342"/>
        </pc:sldMkLst>
        <pc:spChg chg="del">
          <ac:chgData name="Guest User" userId="S::urn:spo:anon#c829f0c40f548547e4186d59c5c64f8e7b4a3d37f6ab3a44e6f98d9f17cf60ce::" providerId="AD" clId="Web-{A585FF9F-48A3-430F-B866-A70379CE6004}" dt="2023-11-21T08:51:39.297" v="129"/>
          <ac:spMkLst>
            <pc:docMk/>
            <pc:sldMk cId="416828506" sldId="342"/>
            <ac:spMk id="3" creationId="{335ECD04-A599-6CBE-5427-2658C90F003D}"/>
          </ac:spMkLst>
        </pc:spChg>
        <pc:spChg chg="add mod">
          <ac:chgData name="Guest User" userId="S::urn:spo:anon#c829f0c40f548547e4186d59c5c64f8e7b4a3d37f6ab3a44e6f98d9f17cf60ce::" providerId="AD" clId="Web-{A585FF9F-48A3-430F-B866-A70379CE6004}" dt="2023-11-21T08:52:02.486" v="131"/>
          <ac:spMkLst>
            <pc:docMk/>
            <pc:sldMk cId="416828506" sldId="342"/>
            <ac:spMk id="9" creationId="{A2CCC7B9-4807-6D5B-B356-2C576CB091E0}"/>
          </ac:spMkLst>
        </pc:spChg>
        <pc:picChg chg="add del mod ord">
          <ac:chgData name="Guest User" userId="S::urn:spo:anon#c829f0c40f548547e4186d59c5c64f8e7b4a3d37f6ab3a44e6f98d9f17cf60ce::" providerId="AD" clId="Web-{A585FF9F-48A3-430F-B866-A70379CE6004}" dt="2023-11-21T08:52:02.486" v="131"/>
          <ac:picMkLst>
            <pc:docMk/>
            <pc:sldMk cId="416828506" sldId="342"/>
            <ac:picMk id="7" creationId="{820042F3-E8DF-0A4D-7CD0-70508E5D5695}"/>
          </ac:picMkLst>
        </pc:picChg>
      </pc:sldChg>
      <pc:sldChg chg="modSp ord">
        <pc:chgData name="Guest User" userId="S::urn:spo:anon#c829f0c40f548547e4186d59c5c64f8e7b4a3d37f6ab3a44e6f98d9f17cf60ce::" providerId="AD" clId="Web-{A585FF9F-48A3-430F-B866-A70379CE6004}" dt="2023-11-21T08:52:13.080" v="133"/>
        <pc:sldMkLst>
          <pc:docMk/>
          <pc:sldMk cId="3582264310" sldId="344"/>
        </pc:sldMkLst>
        <pc:spChg chg="mod">
          <ac:chgData name="Guest User" userId="S::urn:spo:anon#c829f0c40f548547e4186d59c5c64f8e7b4a3d37f6ab3a44e6f98d9f17cf60ce::" providerId="AD" clId="Web-{A585FF9F-48A3-430F-B866-A70379CE6004}" dt="2023-11-21T08:33:39.730" v="10" actId="20577"/>
          <ac:spMkLst>
            <pc:docMk/>
            <pc:sldMk cId="3582264310" sldId="344"/>
            <ac:spMk id="2" creationId="{524C2779-38D8-F59C-F4EB-49F340DFF237}"/>
          </ac:spMkLst>
        </pc:spChg>
      </pc:sldChg>
    </pc:docChg>
  </pc:docChgLst>
  <pc:docChgLst>
    <pc:chgData name="#PARASHAR KSHITIJ#" userId="S::kshitij003@e.ntu.edu.sg::35240dbd-5236-415c-8baf-18ca71bb0a5b" providerId="AD" clId="Web-{B6F8850D-5DF7-15A2-5B81-1E2FA037DB1F}"/>
    <pc:docChg chg="modSld">
      <pc:chgData name="#PARASHAR KSHITIJ#" userId="S::kshitij003@e.ntu.edu.sg::35240dbd-5236-415c-8baf-18ca71bb0a5b" providerId="AD" clId="Web-{B6F8850D-5DF7-15A2-5B81-1E2FA037DB1F}" dt="2023-11-18T20:08:57.450" v="66"/>
      <pc:docMkLst>
        <pc:docMk/>
      </pc:docMkLst>
      <pc:sldChg chg="modSp">
        <pc:chgData name="#PARASHAR KSHITIJ#" userId="S::kshitij003@e.ntu.edu.sg::35240dbd-5236-415c-8baf-18ca71bb0a5b" providerId="AD" clId="Web-{B6F8850D-5DF7-15A2-5B81-1E2FA037DB1F}" dt="2023-11-18T19:28:40.372" v="33" actId="1076"/>
        <pc:sldMkLst>
          <pc:docMk/>
          <pc:sldMk cId="855215445" sldId="325"/>
        </pc:sldMkLst>
        <pc:spChg chg="mod">
          <ac:chgData name="#PARASHAR KSHITIJ#" userId="S::kshitij003@e.ntu.edu.sg::35240dbd-5236-415c-8baf-18ca71bb0a5b" providerId="AD" clId="Web-{B6F8850D-5DF7-15A2-5B81-1E2FA037DB1F}" dt="2023-11-18T19:28:40.372" v="33" actId="1076"/>
          <ac:spMkLst>
            <pc:docMk/>
            <pc:sldMk cId="855215445" sldId="325"/>
            <ac:spMk id="2" creationId="{A1307D8B-2864-21B6-1CE1-B605F29281C5}"/>
          </ac:spMkLst>
        </pc:spChg>
        <pc:spChg chg="mod">
          <ac:chgData name="#PARASHAR KSHITIJ#" userId="S::kshitij003@e.ntu.edu.sg::35240dbd-5236-415c-8baf-18ca71bb0a5b" providerId="AD" clId="Web-{B6F8850D-5DF7-15A2-5B81-1E2FA037DB1F}" dt="2023-11-18T19:27:44.136" v="9" actId="20577"/>
          <ac:spMkLst>
            <pc:docMk/>
            <pc:sldMk cId="855215445" sldId="325"/>
            <ac:spMk id="4" creationId="{305E10E9-9AB7-0642-D4C4-DDFDAB7B5B2C}"/>
          </ac:spMkLst>
        </pc:spChg>
      </pc:sldChg>
      <pc:sldChg chg="modSp">
        <pc:chgData name="#PARASHAR KSHITIJ#" userId="S::kshitij003@e.ntu.edu.sg::35240dbd-5236-415c-8baf-18ca71bb0a5b" providerId="AD" clId="Web-{B6F8850D-5DF7-15A2-5B81-1E2FA037DB1F}" dt="2023-11-18T19:35:33.778" v="51" actId="20577"/>
        <pc:sldMkLst>
          <pc:docMk/>
          <pc:sldMk cId="2910866480" sldId="326"/>
        </pc:sldMkLst>
        <pc:spChg chg="mod">
          <ac:chgData name="#PARASHAR KSHITIJ#" userId="S::kshitij003@e.ntu.edu.sg::35240dbd-5236-415c-8baf-18ca71bb0a5b" providerId="AD" clId="Web-{B6F8850D-5DF7-15A2-5B81-1E2FA037DB1F}" dt="2023-11-18T19:35:33.778" v="51" actId="20577"/>
          <ac:spMkLst>
            <pc:docMk/>
            <pc:sldMk cId="2910866480" sldId="326"/>
            <ac:spMk id="3" creationId="{4D038CD2-9585-7E51-5359-D52935A77DF0}"/>
          </ac:spMkLst>
        </pc:spChg>
        <pc:spChg chg="mod">
          <ac:chgData name="#PARASHAR KSHITIJ#" userId="S::kshitij003@e.ntu.edu.sg::35240dbd-5236-415c-8baf-18ca71bb0a5b" providerId="AD" clId="Web-{B6F8850D-5DF7-15A2-5B81-1E2FA037DB1F}" dt="2023-11-18T19:29:03.764" v="38" actId="20577"/>
          <ac:spMkLst>
            <pc:docMk/>
            <pc:sldMk cId="2910866480" sldId="326"/>
            <ac:spMk id="5" creationId="{DE9EDB55-C0CF-1610-24F0-07462C63BCEB}"/>
          </ac:spMkLst>
        </pc:spChg>
      </pc:sldChg>
      <pc:sldChg chg="addSp delSp modSp">
        <pc:chgData name="#PARASHAR KSHITIJ#" userId="S::kshitij003@e.ntu.edu.sg::35240dbd-5236-415c-8baf-18ca71bb0a5b" providerId="AD" clId="Web-{B6F8850D-5DF7-15A2-5B81-1E2FA037DB1F}" dt="2023-11-18T20:08:57.450" v="66"/>
        <pc:sldMkLst>
          <pc:docMk/>
          <pc:sldMk cId="2810133685" sldId="327"/>
        </pc:sldMkLst>
        <pc:spChg chg="mod">
          <ac:chgData name="#PARASHAR KSHITIJ#" userId="S::kshitij003@e.ntu.edu.sg::35240dbd-5236-415c-8baf-18ca71bb0a5b" providerId="AD" clId="Web-{B6F8850D-5DF7-15A2-5B81-1E2FA037DB1F}" dt="2023-11-18T20:08:55.403" v="65" actId="20577"/>
          <ac:spMkLst>
            <pc:docMk/>
            <pc:sldMk cId="2810133685" sldId="327"/>
            <ac:spMk id="3" creationId="{77C9C890-ADC6-0AA7-BBC0-05E856AA7C3C}"/>
          </ac:spMkLst>
        </pc:spChg>
        <pc:spChg chg="add del mod">
          <ac:chgData name="#PARASHAR KSHITIJ#" userId="S::kshitij003@e.ntu.edu.sg::35240dbd-5236-415c-8baf-18ca71bb0a5b" providerId="AD" clId="Web-{B6F8850D-5DF7-15A2-5B81-1E2FA037DB1F}" dt="2023-11-18T20:08:57.450" v="66"/>
          <ac:spMkLst>
            <pc:docMk/>
            <pc:sldMk cId="2810133685" sldId="327"/>
            <ac:spMk id="8" creationId="{DE5D8543-96F1-342A-99AC-10106FFF66AF}"/>
          </ac:spMkLst>
        </pc:spChg>
        <pc:picChg chg="del">
          <ac:chgData name="#PARASHAR KSHITIJ#" userId="S::kshitij003@e.ntu.edu.sg::35240dbd-5236-415c-8baf-18ca71bb0a5b" providerId="AD" clId="Web-{B6F8850D-5DF7-15A2-5B81-1E2FA037DB1F}" dt="2023-11-18T20:08:05.964" v="52"/>
          <ac:picMkLst>
            <pc:docMk/>
            <pc:sldMk cId="2810133685" sldId="327"/>
            <ac:picMk id="7" creationId="{7FFC92DA-E590-4A49-8738-10A5D4DBBE6E}"/>
          </ac:picMkLst>
        </pc:picChg>
      </pc:sldChg>
    </pc:docChg>
  </pc:docChgLst>
  <pc:docChgLst>
    <pc:chgData name="#PARASHAR KSHITIJ#" userId="S::kshitij003@e.ntu.edu.sg::35240dbd-5236-415c-8baf-18ca71bb0a5b" providerId="AD" clId="Web-{CAC3F9A5-3174-CFE0-C854-4FB954097D4D}"/>
    <pc:docChg chg="addSld modSld">
      <pc:chgData name="#PARASHAR KSHITIJ#" userId="S::kshitij003@e.ntu.edu.sg::35240dbd-5236-415c-8baf-18ca71bb0a5b" providerId="AD" clId="Web-{CAC3F9A5-3174-CFE0-C854-4FB954097D4D}" dt="2023-11-23T16:03:55.893" v="2"/>
      <pc:docMkLst>
        <pc:docMk/>
      </pc:docMkLst>
      <pc:sldChg chg="modSp">
        <pc:chgData name="#PARASHAR KSHITIJ#" userId="S::kshitij003@e.ntu.edu.sg::35240dbd-5236-415c-8baf-18ca71bb0a5b" providerId="AD" clId="Web-{CAC3F9A5-3174-CFE0-C854-4FB954097D4D}" dt="2023-11-23T15:37:00.669" v="1" actId="1076"/>
        <pc:sldMkLst>
          <pc:docMk/>
          <pc:sldMk cId="416828506" sldId="342"/>
        </pc:sldMkLst>
        <pc:spChg chg="mod">
          <ac:chgData name="#PARASHAR KSHITIJ#" userId="S::kshitij003@e.ntu.edu.sg::35240dbd-5236-415c-8baf-18ca71bb0a5b" providerId="AD" clId="Web-{CAC3F9A5-3174-CFE0-C854-4FB954097D4D}" dt="2023-11-23T15:37:00.669" v="1" actId="1076"/>
          <ac:spMkLst>
            <pc:docMk/>
            <pc:sldMk cId="416828506" sldId="342"/>
            <ac:spMk id="18" creationId="{FB5C7537-4CA6-FCA4-6B2D-3E88214149BF}"/>
          </ac:spMkLst>
        </pc:spChg>
      </pc:sldChg>
      <pc:sldChg chg="new">
        <pc:chgData name="#PARASHAR KSHITIJ#" userId="S::kshitij003@e.ntu.edu.sg::35240dbd-5236-415c-8baf-18ca71bb0a5b" providerId="AD" clId="Web-{CAC3F9A5-3174-CFE0-C854-4FB954097D4D}" dt="2023-11-23T16:03:55.893" v="2"/>
        <pc:sldMkLst>
          <pc:docMk/>
          <pc:sldMk cId="3377775749" sldId="346"/>
        </pc:sldMkLst>
      </pc:sldChg>
    </pc:docChg>
  </pc:docChgLst>
  <pc:docChgLst>
    <pc:chgData name="Guest User" userId="S::urn:spo:anon#c829f0c40f548547e4186d59c5c64f8e7b4a3d37f6ab3a44e6f98d9f17cf60ce::" providerId="AD" clId="Web-{A0A8261E-9D88-DB43-FA28-6954B49FDC88}"/>
    <pc:docChg chg="modSld">
      <pc:chgData name="Guest User" userId="S::urn:spo:anon#c829f0c40f548547e4186d59c5c64f8e7b4a3d37f6ab3a44e6f98d9f17cf60ce::" providerId="AD" clId="Web-{A0A8261E-9D88-DB43-FA28-6954B49FDC88}" dt="2023-11-24T02:17:12.404" v="2" actId="20577"/>
      <pc:docMkLst>
        <pc:docMk/>
      </pc:docMkLst>
      <pc:sldChg chg="modSp">
        <pc:chgData name="Guest User" userId="S::urn:spo:anon#c829f0c40f548547e4186d59c5c64f8e7b4a3d37f6ab3a44e6f98d9f17cf60ce::" providerId="AD" clId="Web-{A0A8261E-9D88-DB43-FA28-6954B49FDC88}" dt="2023-11-24T02:17:12.404" v="2" actId="20577"/>
        <pc:sldMkLst>
          <pc:docMk/>
          <pc:sldMk cId="4175475347" sldId="351"/>
        </pc:sldMkLst>
        <pc:spChg chg="mod">
          <ac:chgData name="Guest User" userId="S::urn:spo:anon#c829f0c40f548547e4186d59c5c64f8e7b4a3d37f6ab3a44e6f98d9f17cf60ce::" providerId="AD" clId="Web-{A0A8261E-9D88-DB43-FA28-6954B49FDC88}" dt="2023-11-24T02:17:12.404" v="2" actId="20577"/>
          <ac:spMkLst>
            <pc:docMk/>
            <pc:sldMk cId="4175475347" sldId="351"/>
            <ac:spMk id="9" creationId="{A9D6DC5F-60B6-89DF-0967-26AAC8760F21}"/>
          </ac:spMkLst>
        </pc:spChg>
      </pc:sldChg>
    </pc:docChg>
  </pc:docChgLst>
  <pc:docChgLst>
    <pc:chgData name="Guest User" userId="S::urn:spo:anon#c829f0c40f548547e4186d59c5c64f8e7b4a3d37f6ab3a44e6f98d9f17cf60ce::" providerId="AD" clId="Web-{35FA10D0-8645-D881-8B10-80A60E4AA896}"/>
    <pc:docChg chg="addSld modSld sldOrd">
      <pc:chgData name="Guest User" userId="S::urn:spo:anon#c829f0c40f548547e4186d59c5c64f8e7b4a3d37f6ab3a44e6f98d9f17cf60ce::" providerId="AD" clId="Web-{35FA10D0-8645-D881-8B10-80A60E4AA896}" dt="2023-11-20T20:44:12.429" v="265" actId="1076"/>
      <pc:docMkLst>
        <pc:docMk/>
      </pc:docMkLst>
      <pc:sldChg chg="modSp modNotes">
        <pc:chgData name="Guest User" userId="S::urn:spo:anon#c829f0c40f548547e4186d59c5c64f8e7b4a3d37f6ab3a44e6f98d9f17cf60ce::" providerId="AD" clId="Web-{35FA10D0-8645-D881-8B10-80A60E4AA896}" dt="2023-11-20T20:37:50.934" v="121"/>
        <pc:sldMkLst>
          <pc:docMk/>
          <pc:sldMk cId="2810133685" sldId="327"/>
        </pc:sldMkLst>
        <pc:spChg chg="mod">
          <ac:chgData name="Guest User" userId="S::urn:spo:anon#c829f0c40f548547e4186d59c5c64f8e7b4a3d37f6ab3a44e6f98d9f17cf60ce::" providerId="AD" clId="Web-{35FA10D0-8645-D881-8B10-80A60E4AA896}" dt="2023-11-20T20:30:01.374" v="67" actId="20577"/>
          <ac:spMkLst>
            <pc:docMk/>
            <pc:sldMk cId="2810133685" sldId="327"/>
            <ac:spMk id="3" creationId="{77C9C890-ADC6-0AA7-BBC0-05E856AA7C3C}"/>
          </ac:spMkLst>
        </pc:spChg>
        <pc:picChg chg="mod">
          <ac:chgData name="Guest User" userId="S::urn:spo:anon#c829f0c40f548547e4186d59c5c64f8e7b4a3d37f6ab3a44e6f98d9f17cf60ce::" providerId="AD" clId="Web-{35FA10D0-8645-D881-8B10-80A60E4AA896}" dt="2023-11-20T20:31:05.751" v="85" actId="1076"/>
          <ac:picMkLst>
            <pc:docMk/>
            <pc:sldMk cId="2810133685" sldId="327"/>
            <ac:picMk id="6" creationId="{06DBF1C1-8ADC-9E2F-6301-87CEEAF1E505}"/>
          </ac:picMkLst>
        </pc:picChg>
      </pc:sldChg>
      <pc:sldChg chg="ord">
        <pc:chgData name="Guest User" userId="S::urn:spo:anon#c829f0c40f548547e4186d59c5c64f8e7b4a3d37f6ab3a44e6f98d9f17cf60ce::" providerId="AD" clId="Web-{35FA10D0-8645-D881-8B10-80A60E4AA896}" dt="2023-11-20T20:39:49.656" v="159"/>
        <pc:sldMkLst>
          <pc:docMk/>
          <pc:sldMk cId="2924417010" sldId="328"/>
        </pc:sldMkLst>
      </pc:sldChg>
      <pc:sldChg chg="modSp ord">
        <pc:chgData name="Guest User" userId="S::urn:spo:anon#c829f0c40f548547e4186d59c5c64f8e7b4a3d37f6ab3a44e6f98d9f17cf60ce::" providerId="AD" clId="Web-{35FA10D0-8645-D881-8B10-80A60E4AA896}" dt="2023-11-20T20:40:54.893" v="222" actId="20577"/>
        <pc:sldMkLst>
          <pc:docMk/>
          <pc:sldMk cId="1239358510" sldId="330"/>
        </pc:sldMkLst>
        <pc:spChg chg="mod">
          <ac:chgData name="Guest User" userId="S::urn:spo:anon#c829f0c40f548547e4186d59c5c64f8e7b4a3d37f6ab3a44e6f98d9f17cf60ce::" providerId="AD" clId="Web-{35FA10D0-8645-D881-8B10-80A60E4AA896}" dt="2023-11-20T20:40:54.893" v="222" actId="20577"/>
          <ac:spMkLst>
            <pc:docMk/>
            <pc:sldMk cId="1239358510" sldId="330"/>
            <ac:spMk id="2" creationId="{3359D63F-F67D-B1A6-9772-28B26C238474}"/>
          </ac:spMkLst>
        </pc:spChg>
        <pc:graphicFrameChg chg="mod modGraphic">
          <ac:chgData name="Guest User" userId="S::urn:spo:anon#c829f0c40f548547e4186d59c5c64f8e7b4a3d37f6ab3a44e6f98d9f17cf60ce::" providerId="AD" clId="Web-{35FA10D0-8645-D881-8B10-80A60E4AA896}" dt="2023-11-20T20:40:49.971" v="221"/>
          <ac:graphicFrameMkLst>
            <pc:docMk/>
            <pc:sldMk cId="1239358510" sldId="330"/>
            <ac:graphicFrameMk id="6" creationId="{0A0DC889-C77D-3D3E-D081-3D572EC949AE}"/>
          </ac:graphicFrameMkLst>
        </pc:graphicFrameChg>
      </pc:sldChg>
      <pc:sldChg chg="ord">
        <pc:chgData name="Guest User" userId="S::urn:spo:anon#c829f0c40f548547e4186d59c5c64f8e7b4a3d37f6ab3a44e6f98d9f17cf60ce::" providerId="AD" clId="Web-{35FA10D0-8645-D881-8B10-80A60E4AA896}" dt="2023-11-20T20:41:15.096" v="234"/>
        <pc:sldMkLst>
          <pc:docMk/>
          <pc:sldMk cId="758882227" sldId="335"/>
        </pc:sldMkLst>
      </pc:sldChg>
      <pc:sldChg chg="addSp delSp modSp">
        <pc:chgData name="Guest User" userId="S::urn:spo:anon#c829f0c40f548547e4186d59c5c64f8e7b4a3d37f6ab3a44e6f98d9f17cf60ce::" providerId="AD" clId="Web-{35FA10D0-8645-D881-8B10-80A60E4AA896}" dt="2023-11-20T20:44:12.429" v="265" actId="1076"/>
        <pc:sldMkLst>
          <pc:docMk/>
          <pc:sldMk cId="394375464" sldId="337"/>
        </pc:sldMkLst>
        <pc:spChg chg="mod">
          <ac:chgData name="Guest User" userId="S::urn:spo:anon#c829f0c40f548547e4186d59c5c64f8e7b4a3d37f6ab3a44e6f98d9f17cf60ce::" providerId="AD" clId="Web-{35FA10D0-8645-D881-8B10-80A60E4AA896}" dt="2023-11-20T20:44:12.429" v="265" actId="1076"/>
          <ac:spMkLst>
            <pc:docMk/>
            <pc:sldMk cId="394375464" sldId="337"/>
            <ac:spMk id="2" creationId="{FE92A9E4-3B33-8623-FB27-6D7248C372EA}"/>
          </ac:spMkLst>
        </pc:spChg>
        <pc:spChg chg="mod">
          <ac:chgData name="Guest User" userId="S::urn:spo:anon#c829f0c40f548547e4186d59c5c64f8e7b4a3d37f6ab3a44e6f98d9f17cf60ce::" providerId="AD" clId="Web-{35FA10D0-8645-D881-8B10-80A60E4AA896}" dt="2023-11-20T20:43:57.976" v="260" actId="1076"/>
          <ac:spMkLst>
            <pc:docMk/>
            <pc:sldMk cId="394375464" sldId="337"/>
            <ac:spMk id="3" creationId="{18559EBB-1744-14F2-6EEA-D5BDC030F0C9}"/>
          </ac:spMkLst>
        </pc:spChg>
        <pc:spChg chg="mod">
          <ac:chgData name="Guest User" userId="S::urn:spo:anon#c829f0c40f548547e4186d59c5c64f8e7b4a3d37f6ab3a44e6f98d9f17cf60ce::" providerId="AD" clId="Web-{35FA10D0-8645-D881-8B10-80A60E4AA896}" dt="2023-11-20T20:43:57.991" v="262" actId="1076"/>
          <ac:spMkLst>
            <pc:docMk/>
            <pc:sldMk cId="394375464" sldId="337"/>
            <ac:spMk id="5" creationId="{621A83F6-ADD2-533E-DD3D-2171EC6F7E11}"/>
          </ac:spMkLst>
        </pc:spChg>
        <pc:spChg chg="del mod">
          <ac:chgData name="Guest User" userId="S::urn:spo:anon#c829f0c40f548547e4186d59c5c64f8e7b4a3d37f6ab3a44e6f98d9f17cf60ce::" providerId="AD" clId="Web-{35FA10D0-8645-D881-8B10-80A60E4AA896}" dt="2023-11-20T20:43:43.866" v="257"/>
          <ac:spMkLst>
            <pc:docMk/>
            <pc:sldMk cId="394375464" sldId="337"/>
            <ac:spMk id="6" creationId="{D17DB5B2-8F12-4C2A-D018-C12FD16160B5}"/>
          </ac:spMkLst>
        </pc:spChg>
        <pc:spChg chg="mod">
          <ac:chgData name="Guest User" userId="S::urn:spo:anon#c829f0c40f548547e4186d59c5c64f8e7b4a3d37f6ab3a44e6f98d9f17cf60ce::" providerId="AD" clId="Web-{35FA10D0-8645-D881-8B10-80A60E4AA896}" dt="2023-11-20T20:41:56.863" v="243" actId="14100"/>
          <ac:spMkLst>
            <pc:docMk/>
            <pc:sldMk cId="394375464" sldId="337"/>
            <ac:spMk id="10" creationId="{A508684D-1AA5-491C-E832-1EB26568CC05}"/>
          </ac:spMkLst>
        </pc:spChg>
        <pc:spChg chg="del mod">
          <ac:chgData name="Guest User" userId="S::urn:spo:anon#c829f0c40f548547e4186d59c5c64f8e7b4a3d37f6ab3a44e6f98d9f17cf60ce::" providerId="AD" clId="Web-{35FA10D0-8645-D881-8B10-80A60E4AA896}" dt="2023-11-20T20:43:43.991" v="258"/>
          <ac:spMkLst>
            <pc:docMk/>
            <pc:sldMk cId="394375464" sldId="337"/>
            <ac:spMk id="11" creationId="{3FE9FCFF-DB0B-28A0-AC61-CFCB265C5B31}"/>
          </ac:spMkLst>
        </pc:spChg>
        <pc:spChg chg="add del mod">
          <ac:chgData name="Guest User" userId="S::urn:spo:anon#c829f0c40f548547e4186d59c5c64f8e7b4a3d37f6ab3a44e6f98d9f17cf60ce::" providerId="AD" clId="Web-{35FA10D0-8645-D881-8B10-80A60E4AA896}" dt="2023-11-20T20:32:02.706" v="102"/>
          <ac:spMkLst>
            <pc:docMk/>
            <pc:sldMk cId="394375464" sldId="337"/>
            <ac:spMk id="12" creationId="{7E25ECC5-47A1-CC35-A797-4EAD57D01848}"/>
          </ac:spMkLst>
        </pc:spChg>
        <pc:spChg chg="add del mod">
          <ac:chgData name="Guest User" userId="S::urn:spo:anon#c829f0c40f548547e4186d59c5c64f8e7b4a3d37f6ab3a44e6f98d9f17cf60ce::" providerId="AD" clId="Web-{35FA10D0-8645-D881-8B10-80A60E4AA896}" dt="2023-11-20T20:32:11.784" v="104"/>
          <ac:spMkLst>
            <pc:docMk/>
            <pc:sldMk cId="394375464" sldId="337"/>
            <ac:spMk id="14" creationId="{2229D2F1-4599-7F23-7AE2-8206BFBA65FE}"/>
          </ac:spMkLst>
        </pc:spChg>
        <pc:spChg chg="add del mod">
          <ac:chgData name="Guest User" userId="S::urn:spo:anon#c829f0c40f548547e4186d59c5c64f8e7b4a3d37f6ab3a44e6f98d9f17cf60ce::" providerId="AD" clId="Web-{35FA10D0-8645-D881-8B10-80A60E4AA896}" dt="2023-11-20T20:44:02.648" v="263"/>
          <ac:spMkLst>
            <pc:docMk/>
            <pc:sldMk cId="394375464" sldId="337"/>
            <ac:spMk id="21" creationId="{3EE0061E-7755-33BF-EEBC-5833F65516C0}"/>
          </ac:spMkLst>
        </pc:spChg>
        <pc:spChg chg="add del mod">
          <ac:chgData name="Guest User" userId="S::urn:spo:anon#c829f0c40f548547e4186d59c5c64f8e7b4a3d37f6ab3a44e6f98d9f17cf60ce::" providerId="AD" clId="Web-{35FA10D0-8645-D881-8B10-80A60E4AA896}" dt="2023-11-20T20:44:02.710" v="264"/>
          <ac:spMkLst>
            <pc:docMk/>
            <pc:sldMk cId="394375464" sldId="337"/>
            <ac:spMk id="23" creationId="{B49DEC69-9A27-A9D6-1CA0-5777DC420296}"/>
          </ac:spMkLst>
        </pc:spChg>
        <pc:picChg chg="mod">
          <ac:chgData name="Guest User" userId="S::urn:spo:anon#c829f0c40f548547e4186d59c5c64f8e7b4a3d37f6ab3a44e6f98d9f17cf60ce::" providerId="AD" clId="Web-{35FA10D0-8645-D881-8B10-80A60E4AA896}" dt="2023-11-20T20:43:57.976" v="259" actId="1076"/>
          <ac:picMkLst>
            <pc:docMk/>
            <pc:sldMk cId="394375464" sldId="337"/>
            <ac:picMk id="15" creationId="{D6EBC2A8-A6B3-B04E-41A4-25A9A0676AD0}"/>
          </ac:picMkLst>
        </pc:picChg>
        <pc:picChg chg="mod">
          <ac:chgData name="Guest User" userId="S::urn:spo:anon#c829f0c40f548547e4186d59c5c64f8e7b4a3d37f6ab3a44e6f98d9f17cf60ce::" providerId="AD" clId="Web-{35FA10D0-8645-D881-8B10-80A60E4AA896}" dt="2023-11-20T20:43:57.991" v="261" actId="1076"/>
          <ac:picMkLst>
            <pc:docMk/>
            <pc:sldMk cId="394375464" sldId="337"/>
            <ac:picMk id="16" creationId="{5231DDDB-E29E-8882-E71C-20340171D8DC}"/>
          </ac:picMkLst>
        </pc:picChg>
        <pc:picChg chg="add del">
          <ac:chgData name="Guest User" userId="S::urn:spo:anon#c829f0c40f548547e4186d59c5c64f8e7b4a3d37f6ab3a44e6f98d9f17cf60ce::" providerId="AD" clId="Web-{35FA10D0-8645-D881-8B10-80A60E4AA896}" dt="2023-11-20T20:32:06.518" v="103"/>
          <ac:picMkLst>
            <pc:docMk/>
            <pc:sldMk cId="394375464" sldId="337"/>
            <ac:picMk id="18" creationId="{1FB107C6-83C2-4539-D841-857D29AC76A1}"/>
          </ac:picMkLst>
        </pc:picChg>
        <pc:picChg chg="add mod">
          <ac:chgData name="Guest User" userId="S::urn:spo:anon#c829f0c40f548547e4186d59c5c64f8e7b4a3d37f6ab3a44e6f98d9f17cf60ce::" providerId="AD" clId="Web-{35FA10D0-8645-D881-8B10-80A60E4AA896}" dt="2023-11-20T20:43:25.068" v="253" actId="1076"/>
          <ac:picMkLst>
            <pc:docMk/>
            <pc:sldMk cId="394375464" sldId="337"/>
            <ac:picMk id="19" creationId="{F2F83D5E-9323-5AE6-38C7-F891A8FAE942}"/>
          </ac:picMkLst>
        </pc:picChg>
      </pc:sldChg>
      <pc:sldChg chg="modSp">
        <pc:chgData name="Guest User" userId="S::urn:spo:anon#c829f0c40f548547e4186d59c5c64f8e7b4a3d37f6ab3a44e6f98d9f17cf60ce::" providerId="AD" clId="Web-{35FA10D0-8645-D881-8B10-80A60E4AA896}" dt="2023-11-20T20:27:58.681" v="9"/>
        <pc:sldMkLst>
          <pc:docMk/>
          <pc:sldMk cId="3909359566" sldId="340"/>
        </pc:sldMkLst>
        <pc:spChg chg="mod">
          <ac:chgData name="Guest User" userId="S::urn:spo:anon#c829f0c40f548547e4186d59c5c64f8e7b4a3d37f6ab3a44e6f98d9f17cf60ce::" providerId="AD" clId="Web-{35FA10D0-8645-D881-8B10-80A60E4AA896}" dt="2023-11-20T20:27:58.681" v="9"/>
          <ac:spMkLst>
            <pc:docMk/>
            <pc:sldMk cId="3909359566" sldId="340"/>
            <ac:spMk id="6" creationId="{450454B9-AD43-164F-89A0-BE2B0E6ED090}"/>
          </ac:spMkLst>
        </pc:spChg>
      </pc:sldChg>
      <pc:sldChg chg="modSp">
        <pc:chgData name="Guest User" userId="S::urn:spo:anon#c829f0c40f548547e4186d59c5c64f8e7b4a3d37f6ab3a44e6f98d9f17cf60ce::" providerId="AD" clId="Web-{35FA10D0-8645-D881-8B10-80A60E4AA896}" dt="2023-11-20T20:41:11.080" v="233" actId="20577"/>
        <pc:sldMkLst>
          <pc:docMk/>
          <pc:sldMk cId="1999073934" sldId="341"/>
        </pc:sldMkLst>
        <pc:spChg chg="mod">
          <ac:chgData name="Guest User" userId="S::urn:spo:anon#c829f0c40f548547e4186d59c5c64f8e7b4a3d37f6ab3a44e6f98d9f17cf60ce::" providerId="AD" clId="Web-{35FA10D0-8645-D881-8B10-80A60E4AA896}" dt="2023-11-20T20:41:11.080" v="233" actId="20577"/>
          <ac:spMkLst>
            <pc:docMk/>
            <pc:sldMk cId="1999073934" sldId="341"/>
            <ac:spMk id="3" creationId="{77C9C890-ADC6-0AA7-BBC0-05E856AA7C3C}"/>
          </ac:spMkLst>
        </pc:spChg>
      </pc:sldChg>
      <pc:sldChg chg="modSp new">
        <pc:chgData name="Guest User" userId="S::urn:spo:anon#c829f0c40f548547e4186d59c5c64f8e7b4a3d37f6ab3a44e6f98d9f17cf60ce::" providerId="AD" clId="Web-{35FA10D0-8645-D881-8B10-80A60E4AA896}" dt="2023-11-20T20:38:10.529" v="129" actId="14100"/>
        <pc:sldMkLst>
          <pc:docMk/>
          <pc:sldMk cId="416828506" sldId="342"/>
        </pc:sldMkLst>
        <pc:spChg chg="mod">
          <ac:chgData name="Guest User" userId="S::urn:spo:anon#c829f0c40f548547e4186d59c5c64f8e7b4a3d37f6ab3a44e6f98d9f17cf60ce::" providerId="AD" clId="Web-{35FA10D0-8645-D881-8B10-80A60E4AA896}" dt="2023-11-20T20:38:10.529" v="129" actId="14100"/>
          <ac:spMkLst>
            <pc:docMk/>
            <pc:sldMk cId="416828506" sldId="342"/>
            <ac:spMk id="2" creationId="{524C2779-38D8-F59C-F4EB-49F340DFF237}"/>
          </ac:spMkLst>
        </pc:spChg>
      </pc:sldChg>
      <pc:sldChg chg="modSp add replId">
        <pc:chgData name="Guest User" userId="S::urn:spo:anon#c829f0c40f548547e4186d59c5c64f8e7b4a3d37f6ab3a44e6f98d9f17cf60ce::" providerId="AD" clId="Web-{35FA10D0-8645-D881-8B10-80A60E4AA896}" dt="2023-11-20T20:39:39.062" v="158" actId="20577"/>
        <pc:sldMkLst>
          <pc:docMk/>
          <pc:sldMk cId="3011953454" sldId="343"/>
        </pc:sldMkLst>
        <pc:spChg chg="mod">
          <ac:chgData name="Guest User" userId="S::urn:spo:anon#c829f0c40f548547e4186d59c5c64f8e7b4a3d37f6ab3a44e6f98d9f17cf60ce::" providerId="AD" clId="Web-{35FA10D0-8645-D881-8B10-80A60E4AA896}" dt="2023-11-20T20:38:59.405" v="144" actId="20577"/>
          <ac:spMkLst>
            <pc:docMk/>
            <pc:sldMk cId="3011953454" sldId="343"/>
            <ac:spMk id="2" creationId="{524C2779-38D8-F59C-F4EB-49F340DFF237}"/>
          </ac:spMkLst>
        </pc:spChg>
        <pc:spChg chg="mod">
          <ac:chgData name="Guest User" userId="S::urn:spo:anon#c829f0c40f548547e4186d59c5c64f8e7b4a3d37f6ab3a44e6f98d9f17cf60ce::" providerId="AD" clId="Web-{35FA10D0-8645-D881-8B10-80A60E4AA896}" dt="2023-11-20T20:39:39.062" v="158" actId="20577"/>
          <ac:spMkLst>
            <pc:docMk/>
            <pc:sldMk cId="3011953454" sldId="343"/>
            <ac:spMk id="3" creationId="{335ECD04-A599-6CBE-5427-2658C90F003D}"/>
          </ac:spMkLst>
        </pc:spChg>
      </pc:sldChg>
      <pc:sldChg chg="modSp add ord replId">
        <pc:chgData name="Guest User" userId="S::urn:spo:anon#c829f0c40f548547e4186d59c5c64f8e7b4a3d37f6ab3a44e6f98d9f17cf60ce::" providerId="AD" clId="Web-{35FA10D0-8645-D881-8B10-80A60E4AA896}" dt="2023-11-20T20:38:15.326" v="130"/>
        <pc:sldMkLst>
          <pc:docMk/>
          <pc:sldMk cId="3582264310" sldId="344"/>
        </pc:sldMkLst>
        <pc:spChg chg="mod">
          <ac:chgData name="Guest User" userId="S::urn:spo:anon#c829f0c40f548547e4186d59c5c64f8e7b4a3d37f6ab3a44e6f98d9f17cf60ce::" providerId="AD" clId="Web-{35FA10D0-8645-D881-8B10-80A60E4AA896}" dt="2023-11-20T20:31:44.221" v="100" actId="20577"/>
          <ac:spMkLst>
            <pc:docMk/>
            <pc:sldMk cId="3582264310" sldId="344"/>
            <ac:spMk id="2" creationId="{524C2779-38D8-F59C-F4EB-49F340DFF237}"/>
          </ac:spMkLst>
        </pc:spChg>
      </pc:sldChg>
    </pc:docChg>
  </pc:docChgLst>
  <pc:docChgLst>
    <pc:chgData name="Guest User" userId="S::urn:spo:anon#c829f0c40f548547e4186d59c5c64f8e7b4a3d37f6ab3a44e6f98d9f17cf60ce::" providerId="AD" clId="Web-{E06FFED5-C48C-3EEA-9D62-4AD95B7CA622}"/>
    <pc:docChg chg="addSld delSld modSld">
      <pc:chgData name="Guest User" userId="S::urn:spo:anon#c829f0c40f548547e4186d59c5c64f8e7b4a3d37f6ab3a44e6f98d9f17cf60ce::" providerId="AD" clId="Web-{E06FFED5-C48C-3EEA-9D62-4AD95B7CA622}" dt="2023-11-20T18:16:52.382" v="53" actId="20577"/>
      <pc:docMkLst>
        <pc:docMk/>
      </pc:docMkLst>
      <pc:sldChg chg="modSp">
        <pc:chgData name="Guest User" userId="S::urn:spo:anon#c829f0c40f548547e4186d59c5c64f8e7b4a3d37f6ab3a44e6f98d9f17cf60ce::" providerId="AD" clId="Web-{E06FFED5-C48C-3EEA-9D62-4AD95B7CA622}" dt="2023-11-20T18:16:52.382" v="53" actId="20577"/>
        <pc:sldMkLst>
          <pc:docMk/>
          <pc:sldMk cId="3909359566" sldId="340"/>
        </pc:sldMkLst>
        <pc:spChg chg="mod">
          <ac:chgData name="Guest User" userId="S::urn:spo:anon#c829f0c40f548547e4186d59c5c64f8e7b4a3d37f6ab3a44e6f98d9f17cf60ce::" providerId="AD" clId="Web-{E06FFED5-C48C-3EEA-9D62-4AD95B7CA622}" dt="2023-11-20T18:16:52.382" v="53" actId="20577"/>
          <ac:spMkLst>
            <pc:docMk/>
            <pc:sldMk cId="3909359566" sldId="340"/>
            <ac:spMk id="6" creationId="{450454B9-AD43-164F-89A0-BE2B0E6ED090}"/>
          </ac:spMkLst>
        </pc:spChg>
      </pc:sldChg>
      <pc:sldChg chg="new del">
        <pc:chgData name="Guest User" userId="S::urn:spo:anon#c829f0c40f548547e4186d59c5c64f8e7b4a3d37f6ab3a44e6f98d9f17cf60ce::" providerId="AD" clId="Web-{E06FFED5-C48C-3EEA-9D62-4AD95B7CA622}" dt="2023-11-20T18:03:00.727" v="1"/>
        <pc:sldMkLst>
          <pc:docMk/>
          <pc:sldMk cId="1032463803" sldId="341"/>
        </pc:sldMkLst>
      </pc:sldChg>
      <pc:sldChg chg="addSp delSp modSp add replId">
        <pc:chgData name="Guest User" userId="S::urn:spo:anon#c829f0c40f548547e4186d59c5c64f8e7b4a3d37f6ab3a44e6f98d9f17cf60ce::" providerId="AD" clId="Web-{E06FFED5-C48C-3EEA-9D62-4AD95B7CA622}" dt="2023-11-20T18:16:04.505" v="44"/>
        <pc:sldMkLst>
          <pc:docMk/>
          <pc:sldMk cId="1999073934" sldId="341"/>
        </pc:sldMkLst>
        <pc:spChg chg="mod">
          <ac:chgData name="Guest User" userId="S::urn:spo:anon#c829f0c40f548547e4186d59c5c64f8e7b4a3d37f6ab3a44e6f98d9f17cf60ce::" providerId="AD" clId="Web-{E06FFED5-C48C-3EEA-9D62-4AD95B7CA622}" dt="2023-11-20T18:03:23.556" v="14" actId="20577"/>
          <ac:spMkLst>
            <pc:docMk/>
            <pc:sldMk cId="1999073934" sldId="341"/>
            <ac:spMk id="2" creationId="{F0984788-646A-CF90-D67D-14752A71745D}"/>
          </ac:spMkLst>
        </pc:spChg>
        <pc:spChg chg="mod">
          <ac:chgData name="Guest User" userId="S::urn:spo:anon#c829f0c40f548547e4186d59c5c64f8e7b4a3d37f6ab3a44e6f98d9f17cf60ce::" providerId="AD" clId="Web-{E06FFED5-C48C-3EEA-9D62-4AD95B7CA622}" dt="2023-11-20T18:05:50.436" v="41" actId="20577"/>
          <ac:spMkLst>
            <pc:docMk/>
            <pc:sldMk cId="1999073934" sldId="341"/>
            <ac:spMk id="3" creationId="{77C9C890-ADC6-0AA7-BBC0-05E856AA7C3C}"/>
          </ac:spMkLst>
        </pc:spChg>
        <pc:picChg chg="del">
          <ac:chgData name="Guest User" userId="S::urn:spo:anon#c829f0c40f548547e4186d59c5c64f8e7b4a3d37f6ab3a44e6f98d9f17cf60ce::" providerId="AD" clId="Web-{E06FFED5-C48C-3EEA-9D62-4AD95B7CA622}" dt="2023-11-20T18:03:25.853" v="15"/>
          <ac:picMkLst>
            <pc:docMk/>
            <pc:sldMk cId="1999073934" sldId="341"/>
            <ac:picMk id="6" creationId="{06DBF1C1-8ADC-9E2F-6301-87CEEAF1E505}"/>
          </ac:picMkLst>
        </pc:picChg>
        <pc:picChg chg="add del mod">
          <ac:chgData name="Guest User" userId="S::urn:spo:anon#c829f0c40f548547e4186d59c5c64f8e7b4a3d37f6ab3a44e6f98d9f17cf60ce::" providerId="AD" clId="Web-{E06FFED5-C48C-3EEA-9D62-4AD95B7CA622}" dt="2023-11-20T18:16:04.505" v="44"/>
          <ac:picMkLst>
            <pc:docMk/>
            <pc:sldMk cId="1999073934" sldId="341"/>
            <ac:picMk id="7" creationId="{59AF23FC-1C1F-FE2A-B8D2-2E7DEF212E39}"/>
          </ac:picMkLst>
        </pc:picChg>
      </pc:sldChg>
    </pc:docChg>
  </pc:docChgLst>
  <pc:docChgLst>
    <pc:chgData name="#PARASHAR KSHITIJ#" userId="35240dbd-5236-415c-8baf-18ca71bb0a5b" providerId="ADAL" clId="{C9835381-A28E-4EAA-9DFD-0A18B0F78234}"/>
    <pc:docChg chg="undo redo custSel addSld delSld modSld">
      <pc:chgData name="#PARASHAR KSHITIJ#" userId="35240dbd-5236-415c-8baf-18ca71bb0a5b" providerId="ADAL" clId="{C9835381-A28E-4EAA-9DFD-0A18B0F78234}" dt="2024-05-20T07:09:40.028" v="1368" actId="729"/>
      <pc:docMkLst>
        <pc:docMk/>
      </pc:docMkLst>
      <pc:sldChg chg="addSp delSp modSp mod">
        <pc:chgData name="#PARASHAR KSHITIJ#" userId="35240dbd-5236-415c-8baf-18ca71bb0a5b" providerId="ADAL" clId="{C9835381-A28E-4EAA-9DFD-0A18B0F78234}" dt="2023-11-23T21:07:50.379" v="24" actId="29295"/>
        <pc:sldMkLst>
          <pc:docMk/>
          <pc:sldMk cId="855215445" sldId="325"/>
        </pc:sldMkLst>
        <pc:spChg chg="add del mod">
          <ac:chgData name="#PARASHAR KSHITIJ#" userId="35240dbd-5236-415c-8baf-18ca71bb0a5b" providerId="ADAL" clId="{C9835381-A28E-4EAA-9DFD-0A18B0F78234}" dt="2023-11-23T21:07:34.227" v="22" actId="478"/>
          <ac:spMkLst>
            <pc:docMk/>
            <pc:sldMk cId="855215445" sldId="325"/>
            <ac:spMk id="7" creationId="{19B570CF-602C-839B-0E5D-058A74423761}"/>
          </ac:spMkLst>
        </pc:spChg>
        <pc:picChg chg="add del mod">
          <ac:chgData name="#PARASHAR KSHITIJ#" userId="35240dbd-5236-415c-8baf-18ca71bb0a5b" providerId="ADAL" clId="{C9835381-A28E-4EAA-9DFD-0A18B0F78234}" dt="2023-11-23T21:07:50.379" v="24" actId="29295"/>
          <ac:picMkLst>
            <pc:docMk/>
            <pc:sldMk cId="855215445" sldId="325"/>
            <ac:picMk id="5" creationId="{F8B829FC-0ACD-46C3-5D7E-74FB2C721D7D}"/>
          </ac:picMkLst>
        </pc:picChg>
        <pc:picChg chg="del mod ord modCrop">
          <ac:chgData name="#PARASHAR KSHITIJ#" userId="35240dbd-5236-415c-8baf-18ca71bb0a5b" providerId="ADAL" clId="{C9835381-A28E-4EAA-9DFD-0A18B0F78234}" dt="2023-11-23T21:07:37.608" v="23" actId="478"/>
          <ac:picMkLst>
            <pc:docMk/>
            <pc:sldMk cId="855215445" sldId="325"/>
            <ac:picMk id="6" creationId="{3B3DD9B2-1A15-FC62-BAA0-A7F651331D86}"/>
          </ac:picMkLst>
        </pc:picChg>
      </pc:sldChg>
      <pc:sldChg chg="modSp mod">
        <pc:chgData name="#PARASHAR KSHITIJ#" userId="35240dbd-5236-415c-8baf-18ca71bb0a5b" providerId="ADAL" clId="{C9835381-A28E-4EAA-9DFD-0A18B0F78234}" dt="2023-11-23T21:08:11.550" v="47" actId="20577"/>
        <pc:sldMkLst>
          <pc:docMk/>
          <pc:sldMk cId="2810133685" sldId="327"/>
        </pc:sldMkLst>
        <pc:spChg chg="mod">
          <ac:chgData name="#PARASHAR KSHITIJ#" userId="35240dbd-5236-415c-8baf-18ca71bb0a5b" providerId="ADAL" clId="{C9835381-A28E-4EAA-9DFD-0A18B0F78234}" dt="2023-11-23T21:08:11.550" v="47" actId="20577"/>
          <ac:spMkLst>
            <pc:docMk/>
            <pc:sldMk cId="2810133685" sldId="327"/>
            <ac:spMk id="5" creationId="{241D8BC6-DD9D-7F06-3B9F-9F2B462E4984}"/>
          </ac:spMkLst>
        </pc:spChg>
      </pc:sldChg>
      <pc:sldChg chg="modSp mod modShow">
        <pc:chgData name="#PARASHAR KSHITIJ#" userId="35240dbd-5236-415c-8baf-18ca71bb0a5b" providerId="ADAL" clId="{C9835381-A28E-4EAA-9DFD-0A18B0F78234}" dt="2024-05-20T07:09:40.028" v="1368" actId="729"/>
        <pc:sldMkLst>
          <pc:docMk/>
          <pc:sldMk cId="1239358510" sldId="330"/>
        </pc:sldMkLst>
        <pc:graphicFrameChg chg="modGraphic">
          <ac:chgData name="#PARASHAR KSHITIJ#" userId="35240dbd-5236-415c-8baf-18ca71bb0a5b" providerId="ADAL" clId="{C9835381-A28E-4EAA-9DFD-0A18B0F78234}" dt="2023-11-24T00:44:15.230" v="1366" actId="20577"/>
          <ac:graphicFrameMkLst>
            <pc:docMk/>
            <pc:sldMk cId="1239358510" sldId="330"/>
            <ac:graphicFrameMk id="6" creationId="{0A0DC889-C77D-3D3E-D081-3D572EC949AE}"/>
          </ac:graphicFrameMkLst>
        </pc:graphicFrameChg>
      </pc:sldChg>
      <pc:sldChg chg="modSp mod modShow">
        <pc:chgData name="#PARASHAR KSHITIJ#" userId="35240dbd-5236-415c-8baf-18ca71bb0a5b" providerId="ADAL" clId="{C9835381-A28E-4EAA-9DFD-0A18B0F78234}" dt="2024-05-20T07:09:37.627" v="1367" actId="729"/>
        <pc:sldMkLst>
          <pc:docMk/>
          <pc:sldMk cId="758882227" sldId="335"/>
        </pc:sldMkLst>
        <pc:spChg chg="mod">
          <ac:chgData name="#PARASHAR KSHITIJ#" userId="35240dbd-5236-415c-8baf-18ca71bb0a5b" providerId="ADAL" clId="{C9835381-A28E-4EAA-9DFD-0A18B0F78234}" dt="2023-11-23T21:09:15.760" v="109" actId="20577"/>
          <ac:spMkLst>
            <pc:docMk/>
            <pc:sldMk cId="758882227" sldId="335"/>
            <ac:spMk id="5" creationId="{90BE788E-706D-5D5C-B17F-51759A2CC61A}"/>
          </ac:spMkLst>
        </pc:spChg>
      </pc:sldChg>
      <pc:sldChg chg="modSp mod">
        <pc:chgData name="#PARASHAR KSHITIJ#" userId="35240dbd-5236-415c-8baf-18ca71bb0a5b" providerId="ADAL" clId="{C9835381-A28E-4EAA-9DFD-0A18B0F78234}" dt="2023-11-23T21:08:20.848" v="57" actId="20577"/>
        <pc:sldMkLst>
          <pc:docMk/>
          <pc:sldMk cId="394375464" sldId="337"/>
        </pc:sldMkLst>
        <pc:spChg chg="mod">
          <ac:chgData name="#PARASHAR KSHITIJ#" userId="35240dbd-5236-415c-8baf-18ca71bb0a5b" providerId="ADAL" clId="{C9835381-A28E-4EAA-9DFD-0A18B0F78234}" dt="2023-11-23T21:08:20.848" v="57" actId="20577"/>
          <ac:spMkLst>
            <pc:docMk/>
            <pc:sldMk cId="394375464" sldId="337"/>
            <ac:spMk id="8" creationId="{8B1640E3-ACD2-7360-A022-281862D31457}"/>
          </ac:spMkLst>
        </pc:spChg>
      </pc:sldChg>
      <pc:sldChg chg="modSp mod">
        <pc:chgData name="#PARASHAR KSHITIJ#" userId="35240dbd-5236-415c-8baf-18ca71bb0a5b" providerId="ADAL" clId="{C9835381-A28E-4EAA-9DFD-0A18B0F78234}" dt="2023-11-24T00:05:34.854" v="1230" actId="115"/>
        <pc:sldMkLst>
          <pc:docMk/>
          <pc:sldMk cId="3909359566" sldId="340"/>
        </pc:sldMkLst>
        <pc:spChg chg="mod">
          <ac:chgData name="#PARASHAR KSHITIJ#" userId="35240dbd-5236-415c-8baf-18ca71bb0a5b" providerId="ADAL" clId="{C9835381-A28E-4EAA-9DFD-0A18B0F78234}" dt="2023-11-24T00:05:34.854" v="1230" actId="115"/>
          <ac:spMkLst>
            <pc:docMk/>
            <pc:sldMk cId="3909359566" sldId="340"/>
            <ac:spMk id="6" creationId="{450454B9-AD43-164F-89A0-BE2B0E6ED090}"/>
          </ac:spMkLst>
        </pc:spChg>
      </pc:sldChg>
      <pc:sldChg chg="modSp mod">
        <pc:chgData name="#PARASHAR KSHITIJ#" userId="35240dbd-5236-415c-8baf-18ca71bb0a5b" providerId="ADAL" clId="{C9835381-A28E-4EAA-9DFD-0A18B0F78234}" dt="2023-11-23T21:09:05.032" v="100" actId="20577"/>
        <pc:sldMkLst>
          <pc:docMk/>
          <pc:sldMk cId="1999073934" sldId="341"/>
        </pc:sldMkLst>
        <pc:spChg chg="mod">
          <ac:chgData name="#PARASHAR KSHITIJ#" userId="35240dbd-5236-415c-8baf-18ca71bb0a5b" providerId="ADAL" clId="{C9835381-A28E-4EAA-9DFD-0A18B0F78234}" dt="2023-11-23T21:09:05.032" v="100" actId="20577"/>
          <ac:spMkLst>
            <pc:docMk/>
            <pc:sldMk cId="1999073934" sldId="341"/>
            <ac:spMk id="5" creationId="{241D8BC6-DD9D-7F06-3B9F-9F2B462E4984}"/>
          </ac:spMkLst>
        </pc:spChg>
      </pc:sldChg>
      <pc:sldChg chg="modSp mod">
        <pc:chgData name="#PARASHAR KSHITIJ#" userId="35240dbd-5236-415c-8baf-18ca71bb0a5b" providerId="ADAL" clId="{C9835381-A28E-4EAA-9DFD-0A18B0F78234}" dt="2023-11-23T21:08:32.046" v="66" actId="20577"/>
        <pc:sldMkLst>
          <pc:docMk/>
          <pc:sldMk cId="416828506" sldId="342"/>
        </pc:sldMkLst>
        <pc:spChg chg="mod">
          <ac:chgData name="#PARASHAR KSHITIJ#" userId="35240dbd-5236-415c-8baf-18ca71bb0a5b" providerId="ADAL" clId="{C9835381-A28E-4EAA-9DFD-0A18B0F78234}" dt="2023-11-23T21:08:32.046" v="66" actId="20577"/>
          <ac:spMkLst>
            <pc:docMk/>
            <pc:sldMk cId="416828506" sldId="342"/>
            <ac:spMk id="5" creationId="{09DD58EF-C636-3E81-98C0-A4A200CCD87A}"/>
          </ac:spMkLst>
        </pc:spChg>
      </pc:sldChg>
      <pc:sldChg chg="modSp mod">
        <pc:chgData name="#PARASHAR KSHITIJ#" userId="35240dbd-5236-415c-8baf-18ca71bb0a5b" providerId="ADAL" clId="{C9835381-A28E-4EAA-9DFD-0A18B0F78234}" dt="2023-11-23T21:08:50.955" v="84" actId="20577"/>
        <pc:sldMkLst>
          <pc:docMk/>
          <pc:sldMk cId="3011953454" sldId="343"/>
        </pc:sldMkLst>
        <pc:spChg chg="mod">
          <ac:chgData name="#PARASHAR KSHITIJ#" userId="35240dbd-5236-415c-8baf-18ca71bb0a5b" providerId="ADAL" clId="{C9835381-A28E-4EAA-9DFD-0A18B0F78234}" dt="2023-11-23T21:08:50.955" v="84" actId="20577"/>
          <ac:spMkLst>
            <pc:docMk/>
            <pc:sldMk cId="3011953454" sldId="343"/>
            <ac:spMk id="5" creationId="{09DD58EF-C636-3E81-98C0-A4A200CCD87A}"/>
          </ac:spMkLst>
        </pc:spChg>
      </pc:sldChg>
      <pc:sldChg chg="modSp mod">
        <pc:chgData name="#PARASHAR KSHITIJ#" userId="35240dbd-5236-415c-8baf-18ca71bb0a5b" providerId="ADAL" clId="{C9835381-A28E-4EAA-9DFD-0A18B0F78234}" dt="2023-11-23T21:08:38.703" v="75" actId="20577"/>
        <pc:sldMkLst>
          <pc:docMk/>
          <pc:sldMk cId="3582264310" sldId="344"/>
        </pc:sldMkLst>
        <pc:spChg chg="mod">
          <ac:chgData name="#PARASHAR KSHITIJ#" userId="35240dbd-5236-415c-8baf-18ca71bb0a5b" providerId="ADAL" clId="{C9835381-A28E-4EAA-9DFD-0A18B0F78234}" dt="2023-11-23T21:08:38.703" v="75" actId="20577"/>
          <ac:spMkLst>
            <pc:docMk/>
            <pc:sldMk cId="3582264310" sldId="344"/>
            <ac:spMk id="5" creationId="{09DD58EF-C636-3E81-98C0-A4A200CCD87A}"/>
          </ac:spMkLst>
        </pc:spChg>
      </pc:sldChg>
      <pc:sldChg chg="new del">
        <pc:chgData name="#PARASHAR KSHITIJ#" userId="35240dbd-5236-415c-8baf-18ca71bb0a5b" providerId="ADAL" clId="{C9835381-A28E-4EAA-9DFD-0A18B0F78234}" dt="2023-11-23T23:27:57.333" v="207" actId="2696"/>
        <pc:sldMkLst>
          <pc:docMk/>
          <pc:sldMk cId="921056676" sldId="352"/>
        </pc:sldMkLst>
      </pc:sldChg>
      <pc:sldChg chg="addSp delSp modSp new mod">
        <pc:chgData name="#PARASHAR KSHITIJ#" userId="35240dbd-5236-415c-8baf-18ca71bb0a5b" providerId="ADAL" clId="{C9835381-A28E-4EAA-9DFD-0A18B0F78234}" dt="2023-11-23T23:40:21.663" v="842" actId="29295"/>
        <pc:sldMkLst>
          <pc:docMk/>
          <pc:sldMk cId="1168682462" sldId="353"/>
        </pc:sldMkLst>
        <pc:spChg chg="mod">
          <ac:chgData name="#PARASHAR KSHITIJ#" userId="35240dbd-5236-415c-8baf-18ca71bb0a5b" providerId="ADAL" clId="{C9835381-A28E-4EAA-9DFD-0A18B0F78234}" dt="2023-11-23T23:23:07.138" v="139" actId="20577"/>
          <ac:spMkLst>
            <pc:docMk/>
            <pc:sldMk cId="1168682462" sldId="353"/>
            <ac:spMk id="2" creationId="{529A3118-D915-4F2D-7353-DAAABD42EE0E}"/>
          </ac:spMkLst>
        </pc:spChg>
        <pc:spChg chg="mod">
          <ac:chgData name="#PARASHAR KSHITIJ#" userId="35240dbd-5236-415c-8baf-18ca71bb0a5b" providerId="ADAL" clId="{C9835381-A28E-4EAA-9DFD-0A18B0F78234}" dt="2023-11-23T23:37:33.982" v="803" actId="20577"/>
          <ac:spMkLst>
            <pc:docMk/>
            <pc:sldMk cId="1168682462" sldId="353"/>
            <ac:spMk id="3" creationId="{E7614401-FF71-9980-F3AB-E79549C54618}"/>
          </ac:spMkLst>
        </pc:spChg>
        <pc:spChg chg="mod">
          <ac:chgData name="#PARASHAR KSHITIJ#" userId="35240dbd-5236-415c-8baf-18ca71bb0a5b" providerId="ADAL" clId="{C9835381-A28E-4EAA-9DFD-0A18B0F78234}" dt="2023-11-23T23:34:44.238" v="445" actId="20577"/>
          <ac:spMkLst>
            <pc:docMk/>
            <pc:sldMk cId="1168682462" sldId="353"/>
            <ac:spMk id="5" creationId="{E03F684C-56FC-5C22-618F-996EC610530A}"/>
          </ac:spMkLst>
        </pc:spChg>
        <pc:picChg chg="add mod ord">
          <ac:chgData name="#PARASHAR KSHITIJ#" userId="35240dbd-5236-415c-8baf-18ca71bb0a5b" providerId="ADAL" clId="{C9835381-A28E-4EAA-9DFD-0A18B0F78234}" dt="2023-11-23T23:40:21.663" v="842" actId="29295"/>
          <ac:picMkLst>
            <pc:docMk/>
            <pc:sldMk cId="1168682462" sldId="353"/>
            <ac:picMk id="6" creationId="{EF7B3C2F-A6D3-CA96-520B-AEDFC5CF715F}"/>
          </ac:picMkLst>
        </pc:picChg>
        <pc:picChg chg="add del mod">
          <ac:chgData name="#PARASHAR KSHITIJ#" userId="35240dbd-5236-415c-8baf-18ca71bb0a5b" providerId="ADAL" clId="{C9835381-A28E-4EAA-9DFD-0A18B0F78234}" dt="2023-11-23T23:34:03.989" v="368" actId="478"/>
          <ac:picMkLst>
            <pc:docMk/>
            <pc:sldMk cId="1168682462" sldId="353"/>
            <ac:picMk id="1026" creationId="{C89BC0E7-C0FF-409C-511F-17BBDE3B2F8D}"/>
          </ac:picMkLst>
        </pc:picChg>
      </pc:sldChg>
      <pc:sldChg chg="addSp delSp modSp new mod modTransition">
        <pc:chgData name="#PARASHAR KSHITIJ#" userId="35240dbd-5236-415c-8baf-18ca71bb0a5b" providerId="ADAL" clId="{C9835381-A28E-4EAA-9DFD-0A18B0F78234}" dt="2023-11-24T00:00:31.941" v="1181"/>
        <pc:sldMkLst>
          <pc:docMk/>
          <pc:sldMk cId="3313279214" sldId="354"/>
        </pc:sldMkLst>
        <pc:spChg chg="mod">
          <ac:chgData name="#PARASHAR KSHITIJ#" userId="35240dbd-5236-415c-8baf-18ca71bb0a5b" providerId="ADAL" clId="{C9835381-A28E-4EAA-9DFD-0A18B0F78234}" dt="2023-11-23T23:57:45.116" v="1136" actId="14100"/>
          <ac:spMkLst>
            <pc:docMk/>
            <pc:sldMk cId="3313279214" sldId="354"/>
            <ac:spMk id="2" creationId="{874DEC2B-F1AE-6865-D5FD-ABF9F75F0870}"/>
          </ac:spMkLst>
        </pc:spChg>
        <pc:spChg chg="del">
          <ac:chgData name="#PARASHAR KSHITIJ#" userId="35240dbd-5236-415c-8baf-18ca71bb0a5b" providerId="ADAL" clId="{C9835381-A28E-4EAA-9DFD-0A18B0F78234}" dt="2023-11-23T23:38:22.113" v="805" actId="22"/>
          <ac:spMkLst>
            <pc:docMk/>
            <pc:sldMk cId="3313279214" sldId="354"/>
            <ac:spMk id="3" creationId="{F547DDE9-6D94-673A-B4C9-7475D820C453}"/>
          </ac:spMkLst>
        </pc:spChg>
        <pc:spChg chg="mod">
          <ac:chgData name="#PARASHAR KSHITIJ#" userId="35240dbd-5236-415c-8baf-18ca71bb0a5b" providerId="ADAL" clId="{C9835381-A28E-4EAA-9DFD-0A18B0F78234}" dt="2023-11-23T23:39:08.709" v="833" actId="20577"/>
          <ac:spMkLst>
            <pc:docMk/>
            <pc:sldMk cId="3313279214" sldId="354"/>
            <ac:spMk id="5" creationId="{0591DA88-7129-032D-87E0-9019964249DC}"/>
          </ac:spMkLst>
        </pc:spChg>
        <pc:spChg chg="add del mod">
          <ac:chgData name="#PARASHAR KSHITIJ#" userId="35240dbd-5236-415c-8baf-18ca71bb0a5b" providerId="ADAL" clId="{C9835381-A28E-4EAA-9DFD-0A18B0F78234}" dt="2023-11-24T00:00:20.661" v="1180" actId="478"/>
          <ac:spMkLst>
            <pc:docMk/>
            <pc:sldMk cId="3313279214" sldId="354"/>
            <ac:spMk id="6" creationId="{86BE7383-23E9-6CD5-E270-B8C80D72EDD2}"/>
          </ac:spMkLst>
        </pc:spChg>
        <pc:picChg chg="add del mod ord">
          <ac:chgData name="#PARASHAR KSHITIJ#" userId="35240dbd-5236-415c-8baf-18ca71bb0a5b" providerId="ADAL" clId="{C9835381-A28E-4EAA-9DFD-0A18B0F78234}" dt="2023-11-24T00:00:16.798" v="1179" actId="478"/>
          <ac:picMkLst>
            <pc:docMk/>
            <pc:sldMk cId="3313279214" sldId="354"/>
            <ac:picMk id="7" creationId="{32F905AB-3C19-8453-7036-696F588B8193}"/>
          </ac:picMkLst>
        </pc:picChg>
        <pc:picChg chg="add mod">
          <ac:chgData name="#PARASHAR KSHITIJ#" userId="35240dbd-5236-415c-8baf-18ca71bb0a5b" providerId="ADAL" clId="{C9835381-A28E-4EAA-9DFD-0A18B0F78234}" dt="2023-11-23T23:57:54.043" v="1137" actId="1076"/>
          <ac:picMkLst>
            <pc:docMk/>
            <pc:sldMk cId="3313279214" sldId="354"/>
            <ac:picMk id="1026" creationId="{65196AC6-34E5-F638-10A1-58D3BFE59139}"/>
          </ac:picMkLst>
        </pc:picChg>
      </pc:sldChg>
      <pc:sldChg chg="addSp delSp modSp new mod">
        <pc:chgData name="#PARASHAR KSHITIJ#" userId="35240dbd-5236-415c-8baf-18ca71bb0a5b" providerId="ADAL" clId="{C9835381-A28E-4EAA-9DFD-0A18B0F78234}" dt="2023-11-24T00:01:22.388" v="1209" actId="20577"/>
        <pc:sldMkLst>
          <pc:docMk/>
          <pc:sldMk cId="1987360237" sldId="355"/>
        </pc:sldMkLst>
        <pc:spChg chg="mod">
          <ac:chgData name="#PARASHAR KSHITIJ#" userId="35240dbd-5236-415c-8baf-18ca71bb0a5b" providerId="ADAL" clId="{C9835381-A28E-4EAA-9DFD-0A18B0F78234}" dt="2023-11-24T00:01:22.388" v="1209" actId="20577"/>
          <ac:spMkLst>
            <pc:docMk/>
            <pc:sldMk cId="1987360237" sldId="355"/>
            <ac:spMk id="2" creationId="{450553F7-698C-F2DE-7AEF-07E84F734112}"/>
          </ac:spMkLst>
        </pc:spChg>
        <pc:spChg chg="del mod">
          <ac:chgData name="#PARASHAR KSHITIJ#" userId="35240dbd-5236-415c-8baf-18ca71bb0a5b" providerId="ADAL" clId="{C9835381-A28E-4EAA-9DFD-0A18B0F78234}" dt="2023-11-23T23:41:30.940" v="852"/>
          <ac:spMkLst>
            <pc:docMk/>
            <pc:sldMk cId="1987360237" sldId="355"/>
            <ac:spMk id="3" creationId="{A320E4BB-3B44-407F-10C3-83BFED7D5015}"/>
          </ac:spMkLst>
        </pc:spChg>
        <pc:spChg chg="add mod">
          <ac:chgData name="#PARASHAR KSHITIJ#" userId="35240dbd-5236-415c-8baf-18ca71bb0a5b" providerId="ADAL" clId="{C9835381-A28E-4EAA-9DFD-0A18B0F78234}" dt="2023-11-23T23:53:49.116" v="1087" actId="1036"/>
          <ac:spMkLst>
            <pc:docMk/>
            <pc:sldMk cId="1987360237" sldId="355"/>
            <ac:spMk id="6" creationId="{FB752A62-2B6D-300C-158F-4E672D243944}"/>
          </ac:spMkLst>
        </pc:spChg>
        <pc:spChg chg="add del mod">
          <ac:chgData name="#PARASHAR KSHITIJ#" userId="35240dbd-5236-415c-8baf-18ca71bb0a5b" providerId="ADAL" clId="{C9835381-A28E-4EAA-9DFD-0A18B0F78234}" dt="2023-11-23T23:43:02.510" v="860"/>
          <ac:spMkLst>
            <pc:docMk/>
            <pc:sldMk cId="1987360237" sldId="355"/>
            <ac:spMk id="7" creationId="{9C4FAAF9-6EAF-C5B9-F0C8-1CD2F9A7824A}"/>
          </ac:spMkLst>
        </pc:spChg>
        <pc:picChg chg="add mod">
          <ac:chgData name="#PARASHAR KSHITIJ#" userId="35240dbd-5236-415c-8baf-18ca71bb0a5b" providerId="ADAL" clId="{C9835381-A28E-4EAA-9DFD-0A18B0F78234}" dt="2023-11-23T23:53:54.402" v="1088" actId="167"/>
          <ac:picMkLst>
            <pc:docMk/>
            <pc:sldMk cId="1987360237" sldId="355"/>
            <ac:picMk id="3" creationId="{F93D03FE-33A4-DD6E-32DA-3C53E8054A03}"/>
          </ac:picMkLst>
        </pc:picChg>
        <pc:picChg chg="add mod">
          <ac:chgData name="#PARASHAR KSHITIJ#" userId="35240dbd-5236-415c-8baf-18ca71bb0a5b" providerId="ADAL" clId="{C9835381-A28E-4EAA-9DFD-0A18B0F78234}" dt="2023-11-23T23:52:43.386" v="1080" actId="1076"/>
          <ac:picMkLst>
            <pc:docMk/>
            <pc:sldMk cId="1987360237" sldId="355"/>
            <ac:picMk id="2050" creationId="{C8F32F20-8AEB-3DD2-4495-5BAB0313BDC0}"/>
          </ac:picMkLst>
        </pc:picChg>
      </pc:sldChg>
      <pc:sldChg chg="new del">
        <pc:chgData name="#PARASHAR KSHITIJ#" userId="35240dbd-5236-415c-8baf-18ca71bb0a5b" providerId="ADAL" clId="{C9835381-A28E-4EAA-9DFD-0A18B0F78234}" dt="2023-11-23T23:59:11.219" v="1140" actId="2696"/>
        <pc:sldMkLst>
          <pc:docMk/>
          <pc:sldMk cId="1155027508" sldId="356"/>
        </pc:sldMkLst>
      </pc:sldChg>
      <pc:sldChg chg="addSp delSp modSp add mod modTransition">
        <pc:chgData name="#PARASHAR KSHITIJ#" userId="35240dbd-5236-415c-8baf-18ca71bb0a5b" providerId="ADAL" clId="{C9835381-A28E-4EAA-9DFD-0A18B0F78234}" dt="2023-11-24T00:04:05.719" v="1212"/>
        <pc:sldMkLst>
          <pc:docMk/>
          <pc:sldMk cId="2293966915" sldId="357"/>
        </pc:sldMkLst>
        <pc:spChg chg="add del mod">
          <ac:chgData name="#PARASHAR KSHITIJ#" userId="35240dbd-5236-415c-8baf-18ca71bb0a5b" providerId="ADAL" clId="{C9835381-A28E-4EAA-9DFD-0A18B0F78234}" dt="2023-11-24T00:04:05.719" v="1212"/>
          <ac:spMkLst>
            <pc:docMk/>
            <pc:sldMk cId="2293966915" sldId="357"/>
            <ac:spMk id="6" creationId="{A0919D90-F881-9F49-BDD8-380F1A0B7AE8}"/>
          </ac:spMkLst>
        </pc:spChg>
        <pc:picChg chg="add mod">
          <ac:chgData name="#PARASHAR KSHITIJ#" userId="35240dbd-5236-415c-8baf-18ca71bb0a5b" providerId="ADAL" clId="{C9835381-A28E-4EAA-9DFD-0A18B0F78234}" dt="2023-11-24T00:00:11.522" v="1178" actId="1076"/>
          <ac:picMkLst>
            <pc:docMk/>
            <pc:sldMk cId="2293966915" sldId="357"/>
            <ac:picMk id="3" creationId="{8AD44692-C7B6-37CE-38BE-1A959B9E42F3}"/>
          </ac:picMkLst>
        </pc:picChg>
        <pc:picChg chg="mod">
          <ac:chgData name="#PARASHAR KSHITIJ#" userId="35240dbd-5236-415c-8baf-18ca71bb0a5b" providerId="ADAL" clId="{C9835381-A28E-4EAA-9DFD-0A18B0F78234}" dt="2023-11-24T00:00:11.522" v="1178" actId="1076"/>
          <ac:picMkLst>
            <pc:docMk/>
            <pc:sldMk cId="2293966915" sldId="357"/>
            <ac:picMk id="7" creationId="{32F905AB-3C19-8453-7036-696F588B8193}"/>
          </ac:picMkLst>
        </pc:picChg>
        <pc:picChg chg="mod">
          <ac:chgData name="#PARASHAR KSHITIJ#" userId="35240dbd-5236-415c-8baf-18ca71bb0a5b" providerId="ADAL" clId="{C9835381-A28E-4EAA-9DFD-0A18B0F78234}" dt="2023-11-24T00:00:11.522" v="1178" actId="1076"/>
          <ac:picMkLst>
            <pc:docMk/>
            <pc:sldMk cId="2293966915" sldId="357"/>
            <ac:picMk id="1026" creationId="{65196AC6-34E5-F638-10A1-58D3BFE59139}"/>
          </ac:picMkLst>
        </pc:picChg>
      </pc:sldChg>
      <pc:sldChg chg="modSp new mod">
        <pc:chgData name="#PARASHAR KSHITIJ#" userId="35240dbd-5236-415c-8baf-18ca71bb0a5b" providerId="ADAL" clId="{C9835381-A28E-4EAA-9DFD-0A18B0F78234}" dt="2023-11-24T00:39:59.513" v="1363" actId="404"/>
        <pc:sldMkLst>
          <pc:docMk/>
          <pc:sldMk cId="3874671223" sldId="360"/>
        </pc:sldMkLst>
        <pc:spChg chg="mod">
          <ac:chgData name="#PARASHAR KSHITIJ#" userId="35240dbd-5236-415c-8baf-18ca71bb0a5b" providerId="ADAL" clId="{C9835381-A28E-4EAA-9DFD-0A18B0F78234}" dt="2023-11-24T00:39:22.734" v="1244" actId="20577"/>
          <ac:spMkLst>
            <pc:docMk/>
            <pc:sldMk cId="3874671223" sldId="360"/>
            <ac:spMk id="2" creationId="{0348B7C9-99F7-0033-ECDF-8B2BAD908F35}"/>
          </ac:spMkLst>
        </pc:spChg>
        <pc:spChg chg="mod">
          <ac:chgData name="#PARASHAR KSHITIJ#" userId="35240dbd-5236-415c-8baf-18ca71bb0a5b" providerId="ADAL" clId="{C9835381-A28E-4EAA-9DFD-0A18B0F78234}" dt="2023-11-24T00:39:59.513" v="1363" actId="404"/>
          <ac:spMkLst>
            <pc:docMk/>
            <pc:sldMk cId="3874671223" sldId="360"/>
            <ac:spMk id="3" creationId="{274107BF-8F7A-26A7-1B67-F67855A804E7}"/>
          </ac:spMkLst>
        </pc:spChg>
      </pc:sldChg>
    </pc:docChg>
  </pc:docChgLst>
  <pc:docChgLst>
    <pc:chgData name="#PARASHAR KSHITIJ#" userId="S::kshitij003@e.ntu.edu.sg::35240dbd-5236-415c-8baf-18ca71bb0a5b" providerId="AD" clId="Web-{1AEA839D-8949-4964-E5D8-B3144277CEE8}"/>
    <pc:docChg chg="modSld">
      <pc:chgData name="#PARASHAR KSHITIJ#" userId="S::kshitij003@e.ntu.edu.sg::35240dbd-5236-415c-8baf-18ca71bb0a5b" providerId="AD" clId="Web-{1AEA839D-8949-4964-E5D8-B3144277CEE8}" dt="2023-11-23T21:05:17.966" v="0"/>
      <pc:docMkLst>
        <pc:docMk/>
      </pc:docMkLst>
      <pc:sldChg chg="addSp">
        <pc:chgData name="#PARASHAR KSHITIJ#" userId="S::kshitij003@e.ntu.edu.sg::35240dbd-5236-415c-8baf-18ca71bb0a5b" providerId="AD" clId="Web-{1AEA839D-8949-4964-E5D8-B3144277CEE8}" dt="2023-11-23T21:05:17.966" v="0"/>
        <pc:sldMkLst>
          <pc:docMk/>
          <pc:sldMk cId="855215445" sldId="325"/>
        </pc:sldMkLst>
        <pc:picChg chg="add">
          <ac:chgData name="#PARASHAR KSHITIJ#" userId="S::kshitij003@e.ntu.edu.sg::35240dbd-5236-415c-8baf-18ca71bb0a5b" providerId="AD" clId="Web-{1AEA839D-8949-4964-E5D8-B3144277CEE8}" dt="2023-11-23T21:05:17.966" v="0"/>
          <ac:picMkLst>
            <pc:docMk/>
            <pc:sldMk cId="855215445" sldId="325"/>
            <ac:picMk id="6" creationId="{3B3DD9B2-1A15-FC62-BAA0-A7F651331D86}"/>
          </ac:picMkLst>
        </pc:picChg>
      </pc:sldChg>
    </pc:docChg>
  </pc:docChgLst>
  <pc:docChgLst>
    <pc:chgData name="Guest User" userId="S::urn:spo:anon#c829f0c40f548547e4186d59c5c64f8e7b4a3d37f6ab3a44e6f98d9f17cf60ce::" providerId="AD" clId="Web-{3E7291E6-D3AA-2DF8-909C-4F1C5CE6B0E8}"/>
    <pc:docChg chg="delSld modSld sldOrd">
      <pc:chgData name="Guest User" userId="S::urn:spo:anon#c829f0c40f548547e4186d59c5c64f8e7b4a3d37f6ab3a44e6f98d9f17cf60ce::" providerId="AD" clId="Web-{3E7291E6-D3AA-2DF8-909C-4F1C5CE6B0E8}" dt="2023-11-20T18:02:04.107" v="214" actId="20577"/>
      <pc:docMkLst>
        <pc:docMk/>
      </pc:docMkLst>
      <pc:sldChg chg="del">
        <pc:chgData name="Guest User" userId="S::urn:spo:anon#c829f0c40f548547e4186d59c5c64f8e7b4a3d37f6ab3a44e6f98d9f17cf60ce::" providerId="AD" clId="Web-{3E7291E6-D3AA-2DF8-909C-4F1C5CE6B0E8}" dt="2023-11-20T17:50:14.723" v="0"/>
        <pc:sldMkLst>
          <pc:docMk/>
          <pc:sldMk cId="2141700674" sldId="333"/>
        </pc:sldMkLst>
      </pc:sldChg>
      <pc:sldChg chg="addSp delSp modSp ord">
        <pc:chgData name="Guest User" userId="S::urn:spo:anon#c829f0c40f548547e4186d59c5c64f8e7b4a3d37f6ab3a44e6f98d9f17cf60ce::" providerId="AD" clId="Web-{3E7291E6-D3AA-2DF8-909C-4F1C5CE6B0E8}" dt="2023-11-20T17:58:27.162" v="177"/>
        <pc:sldMkLst>
          <pc:docMk/>
          <pc:sldMk cId="758882227" sldId="335"/>
        </pc:sldMkLst>
        <pc:spChg chg="add del mod">
          <ac:chgData name="Guest User" userId="S::urn:spo:anon#c829f0c40f548547e4186d59c5c64f8e7b4a3d37f6ab3a44e6f98d9f17cf60ce::" providerId="AD" clId="Web-{3E7291E6-D3AA-2DF8-909C-4F1C5CE6B0E8}" dt="2023-11-20T17:51:01.444" v="4"/>
          <ac:spMkLst>
            <pc:docMk/>
            <pc:sldMk cId="758882227" sldId="335"/>
            <ac:spMk id="2" creationId="{7E9F3932-C907-8D04-C0C9-4A80A6A1FD77}"/>
          </ac:spMkLst>
        </pc:spChg>
        <pc:spChg chg="mod">
          <ac:chgData name="Guest User" userId="S::urn:spo:anon#c829f0c40f548547e4186d59c5c64f8e7b4a3d37f6ab3a44e6f98d9f17cf60ce::" providerId="AD" clId="Web-{3E7291E6-D3AA-2DF8-909C-4F1C5CE6B0E8}" dt="2023-11-20T17:55:59.204" v="122" actId="1076"/>
          <ac:spMkLst>
            <pc:docMk/>
            <pc:sldMk cId="758882227" sldId="335"/>
            <ac:spMk id="3" creationId="{5E5327E6-13FB-2F71-A207-72E15A0136DB}"/>
          </ac:spMkLst>
        </pc:spChg>
        <pc:spChg chg="mod">
          <ac:chgData name="Guest User" userId="S::urn:spo:anon#c829f0c40f548547e4186d59c5c64f8e7b4a3d37f6ab3a44e6f98d9f17cf60ce::" providerId="AD" clId="Web-{3E7291E6-D3AA-2DF8-909C-4F1C5CE6B0E8}" dt="2023-11-20T17:56:17.908" v="123" actId="1076"/>
          <ac:spMkLst>
            <pc:docMk/>
            <pc:sldMk cId="758882227" sldId="335"/>
            <ac:spMk id="6" creationId="{D0A77C80-D935-F537-F818-8C03F02AF5D4}"/>
          </ac:spMkLst>
        </pc:spChg>
        <pc:spChg chg="mod">
          <ac:chgData name="Guest User" userId="S::urn:spo:anon#c829f0c40f548547e4186d59c5c64f8e7b4a3d37f6ab3a44e6f98d9f17cf60ce::" providerId="AD" clId="Web-{3E7291E6-D3AA-2DF8-909C-4F1C5CE6B0E8}" dt="2023-11-20T17:56:17.955" v="125" actId="1076"/>
          <ac:spMkLst>
            <pc:docMk/>
            <pc:sldMk cId="758882227" sldId="335"/>
            <ac:spMk id="7" creationId="{CB9A58C4-B167-911B-151E-289752AE22A4}"/>
          </ac:spMkLst>
        </pc:spChg>
        <pc:spChg chg="mod">
          <ac:chgData name="Guest User" userId="S::urn:spo:anon#c829f0c40f548547e4186d59c5c64f8e7b4a3d37f6ab3a44e6f98d9f17cf60ce::" providerId="AD" clId="Web-{3E7291E6-D3AA-2DF8-909C-4F1C5CE6B0E8}" dt="2023-11-20T17:56:18.002" v="127" actId="1076"/>
          <ac:spMkLst>
            <pc:docMk/>
            <pc:sldMk cId="758882227" sldId="335"/>
            <ac:spMk id="8" creationId="{CE2FC2AA-1AF5-2B4E-0A3F-ADBC8EED82AE}"/>
          </ac:spMkLst>
        </pc:spChg>
        <pc:spChg chg="mod">
          <ac:chgData name="Guest User" userId="S::urn:spo:anon#c829f0c40f548547e4186d59c5c64f8e7b4a3d37f6ab3a44e6f98d9f17cf60ce::" providerId="AD" clId="Web-{3E7291E6-D3AA-2DF8-909C-4F1C5CE6B0E8}" dt="2023-11-20T17:56:18.049" v="129" actId="1076"/>
          <ac:spMkLst>
            <pc:docMk/>
            <pc:sldMk cId="758882227" sldId="335"/>
            <ac:spMk id="9" creationId="{94E29500-4B8C-7CD9-C95A-3169C7062B63}"/>
          </ac:spMkLst>
        </pc:spChg>
        <pc:spChg chg="mod">
          <ac:chgData name="Guest User" userId="S::urn:spo:anon#c829f0c40f548547e4186d59c5c64f8e7b4a3d37f6ab3a44e6f98d9f17cf60ce::" providerId="AD" clId="Web-{3E7291E6-D3AA-2DF8-909C-4F1C5CE6B0E8}" dt="2023-11-20T17:56:18.095" v="131" actId="1076"/>
          <ac:spMkLst>
            <pc:docMk/>
            <pc:sldMk cId="758882227" sldId="335"/>
            <ac:spMk id="10" creationId="{F9A6F37A-B065-126D-BAD3-C956D8BD8717}"/>
          </ac:spMkLst>
        </pc:spChg>
        <pc:spChg chg="mod">
          <ac:chgData name="Guest User" userId="S::urn:spo:anon#c829f0c40f548547e4186d59c5c64f8e7b4a3d37f6ab3a44e6f98d9f17cf60ce::" providerId="AD" clId="Web-{3E7291E6-D3AA-2DF8-909C-4F1C5CE6B0E8}" dt="2023-11-20T17:57:45.302" v="166"/>
          <ac:spMkLst>
            <pc:docMk/>
            <pc:sldMk cId="758882227" sldId="335"/>
            <ac:spMk id="11" creationId="{9E703999-0627-E209-2471-30DBE4AD3C40}"/>
          </ac:spMkLst>
        </pc:spChg>
        <pc:spChg chg="mod">
          <ac:chgData name="Guest User" userId="S::urn:spo:anon#c829f0c40f548547e4186d59c5c64f8e7b4a3d37f6ab3a44e6f98d9f17cf60ce::" providerId="AD" clId="Web-{3E7291E6-D3AA-2DF8-909C-4F1C5CE6B0E8}" dt="2023-11-20T17:57:45.333" v="167"/>
          <ac:spMkLst>
            <pc:docMk/>
            <pc:sldMk cId="758882227" sldId="335"/>
            <ac:spMk id="12" creationId="{C5EC4B8C-DA99-ED1F-A340-C03D85FEEB16}"/>
          </ac:spMkLst>
        </pc:spChg>
        <pc:spChg chg="mod">
          <ac:chgData name="Guest User" userId="S::urn:spo:anon#c829f0c40f548547e4186d59c5c64f8e7b4a3d37f6ab3a44e6f98d9f17cf60ce::" providerId="AD" clId="Web-{3E7291E6-D3AA-2DF8-909C-4F1C5CE6B0E8}" dt="2023-11-20T17:57:45.348" v="168"/>
          <ac:spMkLst>
            <pc:docMk/>
            <pc:sldMk cId="758882227" sldId="335"/>
            <ac:spMk id="13" creationId="{2F88EBF3-B74B-2BAE-FD85-77076F5567F5}"/>
          </ac:spMkLst>
        </pc:spChg>
        <pc:spChg chg="mod">
          <ac:chgData name="Guest User" userId="S::urn:spo:anon#c829f0c40f548547e4186d59c5c64f8e7b4a3d37f6ab3a44e6f98d9f17cf60ce::" providerId="AD" clId="Web-{3E7291E6-D3AA-2DF8-909C-4F1C5CE6B0E8}" dt="2023-11-20T17:58:12.146" v="175" actId="1076"/>
          <ac:spMkLst>
            <pc:docMk/>
            <pc:sldMk cId="758882227" sldId="335"/>
            <ac:spMk id="14" creationId="{24E8877F-2403-58C2-433E-442614700804}"/>
          </ac:spMkLst>
        </pc:spChg>
        <pc:spChg chg="mod">
          <ac:chgData name="Guest User" userId="S::urn:spo:anon#c829f0c40f548547e4186d59c5c64f8e7b4a3d37f6ab3a44e6f98d9f17cf60ce::" providerId="AD" clId="Web-{3E7291E6-D3AA-2DF8-909C-4F1C5CE6B0E8}" dt="2023-11-20T17:57:55.114" v="174" actId="1076"/>
          <ac:spMkLst>
            <pc:docMk/>
            <pc:sldMk cId="758882227" sldId="335"/>
            <ac:spMk id="15" creationId="{9AE2A7F3-EC70-CDB1-A10E-1EEDBFBDD571}"/>
          </ac:spMkLst>
        </pc:spChg>
        <pc:spChg chg="add del mod">
          <ac:chgData name="Guest User" userId="S::urn:spo:anon#c829f0c40f548547e4186d59c5c64f8e7b4a3d37f6ab3a44e6f98d9f17cf60ce::" providerId="AD" clId="Web-{3E7291E6-D3AA-2DF8-909C-4F1C5CE6B0E8}" dt="2023-11-20T17:55:27.922" v="116"/>
          <ac:spMkLst>
            <pc:docMk/>
            <pc:sldMk cId="758882227" sldId="335"/>
            <ac:spMk id="16" creationId="{A284E117-0351-F416-76E8-7BF81B68DE14}"/>
          </ac:spMkLst>
        </pc:spChg>
        <pc:spChg chg="add del mod">
          <ac:chgData name="Guest User" userId="S::urn:spo:anon#c829f0c40f548547e4186d59c5c64f8e7b4a3d37f6ab3a44e6f98d9f17cf60ce::" providerId="AD" clId="Web-{3E7291E6-D3AA-2DF8-909C-4F1C5CE6B0E8}" dt="2023-11-20T17:52:46.197" v="53"/>
          <ac:spMkLst>
            <pc:docMk/>
            <pc:sldMk cId="758882227" sldId="335"/>
            <ac:spMk id="18" creationId="{32B90CCF-C74C-EE74-5E0A-FE05A64BB6D0}"/>
          </ac:spMkLst>
        </pc:spChg>
        <pc:spChg chg="add del mod">
          <ac:chgData name="Guest User" userId="S::urn:spo:anon#c829f0c40f548547e4186d59c5c64f8e7b4a3d37f6ab3a44e6f98d9f17cf60ce::" providerId="AD" clId="Web-{3E7291E6-D3AA-2DF8-909C-4F1C5CE6B0E8}" dt="2023-11-20T17:52:46.197" v="52"/>
          <ac:spMkLst>
            <pc:docMk/>
            <pc:sldMk cId="758882227" sldId="335"/>
            <ac:spMk id="20" creationId="{DCB1D6DD-B3D5-E020-8BBD-38ACAAF1958E}"/>
          </ac:spMkLst>
        </pc:spChg>
        <pc:spChg chg="add mod">
          <ac:chgData name="Guest User" userId="S::urn:spo:anon#c829f0c40f548547e4186d59c5c64f8e7b4a3d37f6ab3a44e6f98d9f17cf60ce::" providerId="AD" clId="Web-{3E7291E6-D3AA-2DF8-909C-4F1C5CE6B0E8}" dt="2023-11-20T17:57:53.130" v="173" actId="1076"/>
          <ac:spMkLst>
            <pc:docMk/>
            <pc:sldMk cId="758882227" sldId="335"/>
            <ac:spMk id="23" creationId="{0CA9E795-75CE-E451-58EA-F97EE2AC4A25}"/>
          </ac:spMkLst>
        </pc:spChg>
        <pc:spChg chg="add mod">
          <ac:chgData name="Guest User" userId="S::urn:spo:anon#c829f0c40f548547e4186d59c5c64f8e7b4a3d37f6ab3a44e6f98d9f17cf60ce::" providerId="AD" clId="Web-{3E7291E6-D3AA-2DF8-909C-4F1C5CE6B0E8}" dt="2023-11-20T17:56:18.127" v="133" actId="1076"/>
          <ac:spMkLst>
            <pc:docMk/>
            <pc:sldMk cId="758882227" sldId="335"/>
            <ac:spMk id="25" creationId="{71E22454-659F-1B82-6C69-A91FF2AA1F03}"/>
          </ac:spMkLst>
        </pc:spChg>
        <pc:spChg chg="add mod">
          <ac:chgData name="Guest User" userId="S::urn:spo:anon#c829f0c40f548547e4186d59c5c64f8e7b4a3d37f6ab3a44e6f98d9f17cf60ce::" providerId="AD" clId="Web-{3E7291E6-D3AA-2DF8-909C-4F1C5CE6B0E8}" dt="2023-11-20T17:57:45.427" v="171"/>
          <ac:spMkLst>
            <pc:docMk/>
            <pc:sldMk cId="758882227" sldId="335"/>
            <ac:spMk id="27" creationId="{0AAAA171-D712-AE1E-3D86-D3434189F6A2}"/>
          </ac:spMkLst>
        </pc:spChg>
        <pc:spChg chg="mod">
          <ac:chgData name="Guest User" userId="S::urn:spo:anon#c829f0c40f548547e4186d59c5c64f8e7b4a3d37f6ab3a44e6f98d9f17cf60ce::" providerId="AD" clId="Web-{3E7291E6-D3AA-2DF8-909C-4F1C5CE6B0E8}" dt="2023-11-20T17:56:24.142" v="136" actId="1076"/>
          <ac:spMkLst>
            <pc:docMk/>
            <pc:sldMk cId="758882227" sldId="335"/>
            <ac:spMk id="81" creationId="{F670FB6E-8396-CF15-B901-347F21C06620}"/>
          </ac:spMkLst>
        </pc:spChg>
        <pc:spChg chg="mod">
          <ac:chgData name="Guest User" userId="S::urn:spo:anon#c829f0c40f548547e4186d59c5c64f8e7b4a3d37f6ab3a44e6f98d9f17cf60ce::" providerId="AD" clId="Web-{3E7291E6-D3AA-2DF8-909C-4F1C5CE6B0E8}" dt="2023-11-20T17:56:21.096" v="135" actId="1076"/>
          <ac:spMkLst>
            <pc:docMk/>
            <pc:sldMk cId="758882227" sldId="335"/>
            <ac:spMk id="82" creationId="{2E1F38AB-E038-4CD1-618A-52B12F7A4BB5}"/>
          </ac:spMkLst>
        </pc:spChg>
        <pc:spChg chg="mod">
          <ac:chgData name="Guest User" userId="S::urn:spo:anon#c829f0c40f548547e4186d59c5c64f8e7b4a3d37f6ab3a44e6f98d9f17cf60ce::" providerId="AD" clId="Web-{3E7291E6-D3AA-2DF8-909C-4F1C5CE6B0E8}" dt="2023-11-20T17:56:26.111" v="137" actId="1076"/>
          <ac:spMkLst>
            <pc:docMk/>
            <pc:sldMk cId="758882227" sldId="335"/>
            <ac:spMk id="83" creationId="{D1FC7473-B976-1C94-F51C-63C1354C6881}"/>
          </ac:spMkLst>
        </pc:spChg>
        <pc:spChg chg="mod">
          <ac:chgData name="Guest User" userId="S::urn:spo:anon#c829f0c40f548547e4186d59c5c64f8e7b4a3d37f6ab3a44e6f98d9f17cf60ce::" providerId="AD" clId="Web-{3E7291E6-D3AA-2DF8-909C-4F1C5CE6B0E8}" dt="2023-11-20T17:56:28.049" v="138" actId="1076"/>
          <ac:spMkLst>
            <pc:docMk/>
            <pc:sldMk cId="758882227" sldId="335"/>
            <ac:spMk id="84" creationId="{3FE9BB50-1FAA-348B-F236-D51B9527BE3B}"/>
          </ac:spMkLst>
        </pc:spChg>
        <pc:spChg chg="mod">
          <ac:chgData name="Guest User" userId="S::urn:spo:anon#c829f0c40f548547e4186d59c5c64f8e7b4a3d37f6ab3a44e6f98d9f17cf60ce::" providerId="AD" clId="Web-{3E7291E6-D3AA-2DF8-909C-4F1C5CE6B0E8}" dt="2023-11-20T17:56:30.236" v="139" actId="1076"/>
          <ac:spMkLst>
            <pc:docMk/>
            <pc:sldMk cId="758882227" sldId="335"/>
            <ac:spMk id="85" creationId="{158572BB-F863-F698-0C6D-57D4F3772E56}"/>
          </ac:spMkLst>
        </pc:spChg>
        <pc:picChg chg="ord">
          <ac:chgData name="Guest User" userId="S::urn:spo:anon#c829f0c40f548547e4186d59c5c64f8e7b4a3d37f6ab3a44e6f98d9f17cf60ce::" providerId="AD" clId="Web-{3E7291E6-D3AA-2DF8-909C-4F1C5CE6B0E8}" dt="2023-11-20T17:55:45.219" v="120"/>
          <ac:picMkLst>
            <pc:docMk/>
            <pc:sldMk cId="758882227" sldId="335"/>
            <ac:picMk id="21" creationId="{FE365C49-5FBF-04F7-2612-59A6D6F84C37}"/>
          </ac:picMkLst>
        </pc:picChg>
      </pc:sldChg>
      <pc:sldChg chg="modSp ord">
        <pc:chgData name="Guest User" userId="S::urn:spo:anon#c829f0c40f548547e4186d59c5c64f8e7b4a3d37f6ab3a44e6f98d9f17cf60ce::" providerId="AD" clId="Web-{3E7291E6-D3AA-2DF8-909C-4F1C5CE6B0E8}" dt="2023-11-20T18:02:04.107" v="214" actId="20577"/>
        <pc:sldMkLst>
          <pc:docMk/>
          <pc:sldMk cId="394375464" sldId="337"/>
        </pc:sldMkLst>
        <pc:spChg chg="mod">
          <ac:chgData name="Guest User" userId="S::urn:spo:anon#c829f0c40f548547e4186d59c5c64f8e7b4a3d37f6ab3a44e6f98d9f17cf60ce::" providerId="AD" clId="Web-{3E7291E6-D3AA-2DF8-909C-4F1C5CE6B0E8}" dt="2023-11-20T17:58:48.335" v="186" actId="20577"/>
          <ac:spMkLst>
            <pc:docMk/>
            <pc:sldMk cId="394375464" sldId="337"/>
            <ac:spMk id="2" creationId="{FE92A9E4-3B33-8623-FB27-6D7248C372EA}"/>
          </ac:spMkLst>
        </pc:spChg>
        <pc:spChg chg="mod">
          <ac:chgData name="Guest User" userId="S::urn:spo:anon#c829f0c40f548547e4186d59c5c64f8e7b4a3d37f6ab3a44e6f98d9f17cf60ce::" providerId="AD" clId="Web-{3E7291E6-D3AA-2DF8-909C-4F1C5CE6B0E8}" dt="2023-11-20T17:59:35.524" v="203" actId="20577"/>
          <ac:spMkLst>
            <pc:docMk/>
            <pc:sldMk cId="394375464" sldId="337"/>
            <ac:spMk id="3" creationId="{18559EBB-1744-14F2-6EEA-D5BDC030F0C9}"/>
          </ac:spMkLst>
        </pc:spChg>
        <pc:spChg chg="mod">
          <ac:chgData name="Guest User" userId="S::urn:spo:anon#c829f0c40f548547e4186d59c5c64f8e7b4a3d37f6ab3a44e6f98d9f17cf60ce::" providerId="AD" clId="Web-{3E7291E6-D3AA-2DF8-909C-4F1C5CE6B0E8}" dt="2023-11-20T18:01:58.951" v="212" actId="20577"/>
          <ac:spMkLst>
            <pc:docMk/>
            <pc:sldMk cId="394375464" sldId="337"/>
            <ac:spMk id="4" creationId="{AAD9F940-BA56-74F7-87F0-7199A77BB8B8}"/>
          </ac:spMkLst>
        </pc:spChg>
        <pc:spChg chg="mod">
          <ac:chgData name="Guest User" userId="S::urn:spo:anon#c829f0c40f548547e4186d59c5c64f8e7b4a3d37f6ab3a44e6f98d9f17cf60ce::" providerId="AD" clId="Web-{3E7291E6-D3AA-2DF8-909C-4F1C5CE6B0E8}" dt="2023-11-20T17:59:38.524" v="204" actId="20577"/>
          <ac:spMkLst>
            <pc:docMk/>
            <pc:sldMk cId="394375464" sldId="337"/>
            <ac:spMk id="5" creationId="{621A83F6-ADD2-533E-DD3D-2171EC6F7E11}"/>
          </ac:spMkLst>
        </pc:spChg>
        <pc:spChg chg="mod">
          <ac:chgData name="Guest User" userId="S::urn:spo:anon#c829f0c40f548547e4186d59c5c64f8e7b4a3d37f6ab3a44e6f98d9f17cf60ce::" providerId="AD" clId="Web-{3E7291E6-D3AA-2DF8-909C-4F1C5CE6B0E8}" dt="2023-11-20T18:02:01.561" v="213" actId="20577"/>
          <ac:spMkLst>
            <pc:docMk/>
            <pc:sldMk cId="394375464" sldId="337"/>
            <ac:spMk id="6" creationId="{D17DB5B2-8F12-4C2A-D018-C12FD16160B5}"/>
          </ac:spMkLst>
        </pc:spChg>
        <pc:spChg chg="mod">
          <ac:chgData name="Guest User" userId="S::urn:spo:anon#c829f0c40f548547e4186d59c5c64f8e7b4a3d37f6ab3a44e6f98d9f17cf60ce::" providerId="AD" clId="Web-{3E7291E6-D3AA-2DF8-909C-4F1C5CE6B0E8}" dt="2023-11-20T17:59:29.930" v="201" actId="20577"/>
          <ac:spMkLst>
            <pc:docMk/>
            <pc:sldMk cId="394375464" sldId="337"/>
            <ac:spMk id="10" creationId="{A508684D-1AA5-491C-E832-1EB26568CC05}"/>
          </ac:spMkLst>
        </pc:spChg>
        <pc:spChg chg="mod">
          <ac:chgData name="Guest User" userId="S::urn:spo:anon#c829f0c40f548547e4186d59c5c64f8e7b4a3d37f6ab3a44e6f98d9f17cf60ce::" providerId="AD" clId="Web-{3E7291E6-D3AA-2DF8-909C-4F1C5CE6B0E8}" dt="2023-11-20T18:02:04.107" v="214" actId="20577"/>
          <ac:spMkLst>
            <pc:docMk/>
            <pc:sldMk cId="394375464" sldId="337"/>
            <ac:spMk id="11" creationId="{3FE9FCFF-DB0B-28A0-AC61-CFCB265C5B31}"/>
          </ac:spMkLst>
        </pc:spChg>
      </pc:sldChg>
      <pc:sldChg chg="modSp">
        <pc:chgData name="Guest User" userId="S::urn:spo:anon#c829f0c40f548547e4186d59c5c64f8e7b4a3d37f6ab3a44e6f98d9f17cf60ce::" providerId="AD" clId="Web-{3E7291E6-D3AA-2DF8-909C-4F1C5CE6B0E8}" dt="2023-11-20T18:00:20.995" v="211" actId="20577"/>
        <pc:sldMkLst>
          <pc:docMk/>
          <pc:sldMk cId="3909359566" sldId="340"/>
        </pc:sldMkLst>
        <pc:spChg chg="mod">
          <ac:chgData name="Guest User" userId="S::urn:spo:anon#c829f0c40f548547e4186d59c5c64f8e7b4a3d37f6ab3a44e6f98d9f17cf60ce::" providerId="AD" clId="Web-{3E7291E6-D3AA-2DF8-909C-4F1C5CE6B0E8}" dt="2023-11-20T18:00:20.995" v="211" actId="20577"/>
          <ac:spMkLst>
            <pc:docMk/>
            <pc:sldMk cId="3909359566" sldId="340"/>
            <ac:spMk id="6" creationId="{450454B9-AD43-164F-89A0-BE2B0E6ED090}"/>
          </ac:spMkLst>
        </pc:spChg>
      </pc:sldChg>
    </pc:docChg>
  </pc:docChgLst>
  <pc:docChgLst>
    <pc:chgData name="Guest User" userId="S::urn:spo:anon#c829f0c40f548547e4186d59c5c64f8e7b4a3d37f6ab3a44e6f98d9f17cf60ce::" providerId="AD" clId="Web-{F4373589-C49A-70EA-950A-9BB89238A17A}"/>
    <pc:docChg chg="addSld delSld modSld">
      <pc:chgData name="Guest User" userId="S::urn:spo:anon#c829f0c40f548547e4186d59c5c64f8e7b4a3d37f6ab3a44e6f98d9f17cf60ce::" providerId="AD" clId="Web-{F4373589-C49A-70EA-950A-9BB89238A17A}" dt="2023-11-20T17:43:41.987" v="54"/>
      <pc:docMkLst>
        <pc:docMk/>
      </pc:docMkLst>
      <pc:sldChg chg="modSp">
        <pc:chgData name="Guest User" userId="S::urn:spo:anon#c829f0c40f548547e4186d59c5c64f8e7b4a3d37f6ab3a44e6f98d9f17cf60ce::" providerId="AD" clId="Web-{F4373589-C49A-70EA-950A-9BB89238A17A}" dt="2023-11-20T16:51:42.055" v="9" actId="20577"/>
        <pc:sldMkLst>
          <pc:docMk/>
          <pc:sldMk cId="855215445" sldId="325"/>
        </pc:sldMkLst>
        <pc:spChg chg="mod">
          <ac:chgData name="Guest User" userId="S::urn:spo:anon#c829f0c40f548547e4186d59c5c64f8e7b4a3d37f6ab3a44e6f98d9f17cf60ce::" providerId="AD" clId="Web-{F4373589-C49A-70EA-950A-9BB89238A17A}" dt="2023-11-20T16:51:42.055" v="9" actId="20577"/>
          <ac:spMkLst>
            <pc:docMk/>
            <pc:sldMk cId="855215445" sldId="325"/>
            <ac:spMk id="2" creationId="{A1307D8B-2864-21B6-1CE1-B605F29281C5}"/>
          </ac:spMkLst>
        </pc:spChg>
      </pc:sldChg>
      <pc:sldChg chg="modSp">
        <pc:chgData name="Guest User" userId="S::urn:spo:anon#c829f0c40f548547e4186d59c5c64f8e7b4a3d37f6ab3a44e6f98d9f17cf60ce::" providerId="AD" clId="Web-{F4373589-C49A-70EA-950A-9BB89238A17A}" dt="2023-11-20T16:56:00.437" v="27" actId="20577"/>
        <pc:sldMkLst>
          <pc:docMk/>
          <pc:sldMk cId="2910866480" sldId="326"/>
        </pc:sldMkLst>
        <pc:spChg chg="mod">
          <ac:chgData name="Guest User" userId="S::urn:spo:anon#c829f0c40f548547e4186d59c5c64f8e7b4a3d37f6ab3a44e6f98d9f17cf60ce::" providerId="AD" clId="Web-{F4373589-C49A-70EA-950A-9BB89238A17A}" dt="2023-11-20T16:56:00.437" v="27" actId="20577"/>
          <ac:spMkLst>
            <pc:docMk/>
            <pc:sldMk cId="2910866480" sldId="326"/>
            <ac:spMk id="3" creationId="{4D038CD2-9585-7E51-5359-D52935A77DF0}"/>
          </ac:spMkLst>
        </pc:spChg>
      </pc:sldChg>
      <pc:sldChg chg="addSp delSp modSp">
        <pc:chgData name="Guest User" userId="S::urn:spo:anon#c829f0c40f548547e4186d59c5c64f8e7b4a3d37f6ab3a44e6f98d9f17cf60ce::" providerId="AD" clId="Web-{F4373589-C49A-70EA-950A-9BB89238A17A}" dt="2023-11-20T16:53:02.682" v="22" actId="1076"/>
        <pc:sldMkLst>
          <pc:docMk/>
          <pc:sldMk cId="2810133685" sldId="327"/>
        </pc:sldMkLst>
        <pc:spChg chg="mod">
          <ac:chgData name="Guest User" userId="S::urn:spo:anon#c829f0c40f548547e4186d59c5c64f8e7b4a3d37f6ab3a44e6f98d9f17cf60ce::" providerId="AD" clId="Web-{F4373589-C49A-70EA-950A-9BB89238A17A}" dt="2023-11-20T16:51:56.431" v="12" actId="20577"/>
          <ac:spMkLst>
            <pc:docMk/>
            <pc:sldMk cId="2810133685" sldId="327"/>
            <ac:spMk id="3" creationId="{77C9C890-ADC6-0AA7-BBC0-05E856AA7C3C}"/>
          </ac:spMkLst>
        </pc:spChg>
        <pc:picChg chg="add mod">
          <ac:chgData name="Guest User" userId="S::urn:spo:anon#c829f0c40f548547e4186d59c5c64f8e7b4a3d37f6ab3a44e6f98d9f17cf60ce::" providerId="AD" clId="Web-{F4373589-C49A-70EA-950A-9BB89238A17A}" dt="2023-11-20T16:53:02.682" v="22" actId="1076"/>
          <ac:picMkLst>
            <pc:docMk/>
            <pc:sldMk cId="2810133685" sldId="327"/>
            <ac:picMk id="6" creationId="{06DBF1C1-8ADC-9E2F-6301-87CEEAF1E505}"/>
          </ac:picMkLst>
        </pc:picChg>
        <pc:picChg chg="del">
          <ac:chgData name="Guest User" userId="S::urn:spo:anon#c829f0c40f548547e4186d59c5c64f8e7b4a3d37f6ab3a44e6f98d9f17cf60ce::" providerId="AD" clId="Web-{F4373589-C49A-70EA-950A-9BB89238A17A}" dt="2023-11-20T16:52:56.010" v="18"/>
          <ac:picMkLst>
            <pc:docMk/>
            <pc:sldMk cId="2810133685" sldId="327"/>
            <ac:picMk id="7" creationId="{922DF9EC-6045-D2F4-F95B-F0A883A5AA57}"/>
          </ac:picMkLst>
        </pc:picChg>
      </pc:sldChg>
      <pc:sldChg chg="del">
        <pc:chgData name="Guest User" userId="S::urn:spo:anon#c829f0c40f548547e4186d59c5c64f8e7b4a3d37f6ab3a44e6f98d9f17cf60ce::" providerId="AD" clId="Web-{F4373589-C49A-70EA-950A-9BB89238A17A}" dt="2023-11-20T17:43:41.987" v="54"/>
        <pc:sldMkLst>
          <pc:docMk/>
          <pc:sldMk cId="4146645359" sldId="332"/>
        </pc:sldMkLst>
      </pc:sldChg>
      <pc:sldChg chg="addSp delSp modSp new">
        <pc:chgData name="Guest User" userId="S::urn:spo:anon#c829f0c40f548547e4186d59c5c64f8e7b4a3d37f6ab3a44e6f98d9f17cf60ce::" providerId="AD" clId="Web-{F4373589-C49A-70EA-950A-9BB89238A17A}" dt="2023-11-20T17:43:25.940" v="53" actId="20577"/>
        <pc:sldMkLst>
          <pc:docMk/>
          <pc:sldMk cId="3909359566" sldId="340"/>
        </pc:sldMkLst>
        <pc:spChg chg="mod">
          <ac:chgData name="Guest User" userId="S::urn:spo:anon#c829f0c40f548547e4186d59c5c64f8e7b4a3d37f6ab3a44e6f98d9f17cf60ce::" providerId="AD" clId="Web-{F4373589-C49A-70EA-950A-9BB89238A17A}" dt="2023-11-20T17:41:21.467" v="36" actId="20577"/>
          <ac:spMkLst>
            <pc:docMk/>
            <pc:sldMk cId="3909359566" sldId="340"/>
            <ac:spMk id="2" creationId="{1AFD2A46-1841-CD82-0CB8-0291C0F27DAD}"/>
          </ac:spMkLst>
        </pc:spChg>
        <pc:spChg chg="add mod">
          <ac:chgData name="Guest User" userId="S::urn:spo:anon#c829f0c40f548547e4186d59c5c64f8e7b4a3d37f6ab3a44e6f98d9f17cf60ce::" providerId="AD" clId="Web-{F4373589-C49A-70EA-950A-9BB89238A17A}" dt="2023-11-20T17:43:25.940" v="53" actId="20577"/>
          <ac:spMkLst>
            <pc:docMk/>
            <pc:sldMk cId="3909359566" sldId="340"/>
            <ac:spMk id="6" creationId="{450454B9-AD43-164F-89A0-BE2B0E6ED090}"/>
          </ac:spMkLst>
        </pc:spChg>
        <pc:graphicFrameChg chg="add del mod">
          <ac:chgData name="Guest User" userId="S::urn:spo:anon#c829f0c40f548547e4186d59c5c64f8e7b4a3d37f6ab3a44e6f98d9f17cf60ce::" providerId="AD" clId="Web-{F4373589-C49A-70EA-950A-9BB89238A17A}" dt="2023-11-20T17:42:29.281" v="43"/>
          <ac:graphicFrameMkLst>
            <pc:docMk/>
            <pc:sldMk cId="3909359566" sldId="340"/>
            <ac:graphicFrameMk id="8" creationId="{F32DCE25-469A-949E-3FC8-C38132C42B6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5/20/2024</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3T18:48:25.24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FEAL-8 has been expanded to FEAL-N (N round FEAL with 64-bit key), where FEAL-N with N=4/8 is identical to FEAL-4/- 8 which have been previously published respectively. N is a user defined parameter (N&gt;4, </a:t>
            </a:r>
            <a:r>
              <a:rPr lang="en-US" err="1"/>
              <a:t>N:even</a:t>
            </a:r>
            <a:r>
              <a:rPr lang="en-US"/>
              <a:t>, N=2”, 2 &gt;2 is recommended). FEAL-N has also been expanded to FEAL-NX (X: expansion, N round FEAL with 128bit key) that accepts 128 bit keys. When the right half of the 128-bit key is all zeros, FEAL-NX works as FEAL-N. Upward compatibility is an important concept of the FEAL cipher family (I]. </a:t>
            </a:r>
          </a:p>
          <a:p>
            <a:endParaRPr lang="en-US">
              <a:ea typeface="Calibri"/>
              <a:cs typeface="Calibri"/>
            </a:endParaRPr>
          </a:p>
          <a:p>
            <a:r>
              <a:rPr lang="en-US"/>
              <a:t>FEAL-NX can avoid chosen plaintext attacks. </a:t>
            </a:r>
            <a:endParaRPr lang="en-US">
              <a:ea typeface="Calibri"/>
              <a:cs typeface="Calibri"/>
            </a:endParaRPr>
          </a:p>
          <a:p>
            <a:endParaRPr lang="en-US">
              <a:ea typeface="Calibri"/>
              <a:cs typeface="Calibri"/>
            </a:endParaRPr>
          </a:p>
          <a:p>
            <a:r>
              <a:rPr lang="en-US"/>
              <a:t>The author thinks that exhaustive searches for FEAL-N 64-bit keys may be possible. Therefore, FEAL-NX which accepts 128-bit keys has been designed. </a:t>
            </a:r>
            <a:endParaRPr lang="en-US">
              <a:ea typeface="Calibri"/>
              <a:cs typeface="Calibri"/>
            </a:endParaRPr>
          </a:p>
        </p:txBody>
      </p:sp>
    </p:spTree>
    <p:extLst>
      <p:ext uri="{BB962C8B-B14F-4D97-AF65-F5344CB8AC3E}">
        <p14:creationId xmlns:p14="http://schemas.microsoft.com/office/powerpoint/2010/main" val="54691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323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497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ea typeface="+mj-lt"/>
                <a:cs typeface="+mj-lt"/>
              </a:rPr>
              <a:t>1987  : </a:t>
            </a:r>
            <a:r>
              <a:rPr lang="en-US" sz="1200">
                <a:ea typeface="+mn-lt"/>
                <a:cs typeface="+mn-lt"/>
              </a:rPr>
              <a:t>Almost immediately, weaknesses were reported by Bert den Boer in an unpublished session at the same conference where FEAL was presented .</a:t>
            </a:r>
          </a:p>
          <a:p>
            <a:endParaRPr lang="en-US"/>
          </a:p>
        </p:txBody>
      </p:sp>
    </p:spTree>
    <p:extLst>
      <p:ext uri="{BB962C8B-B14F-4D97-AF65-F5344CB8AC3E}">
        <p14:creationId xmlns:p14="http://schemas.microsoft.com/office/powerpoint/2010/main" val="81376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540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(the difference is defined as XOR of the two bitstrings in most cases)</a:t>
            </a:r>
          </a:p>
          <a:p>
            <a:endParaRPr lang="en-US"/>
          </a:p>
        </p:txBody>
      </p:sp>
    </p:spTree>
    <p:extLst>
      <p:ext uri="{BB962C8B-B14F-4D97-AF65-F5344CB8AC3E}">
        <p14:creationId xmlns:p14="http://schemas.microsoft.com/office/powerpoint/2010/main" val="147538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a:solidFill>
                  <a:srgbClr val="FFFF60"/>
                </a:solidFill>
                <a:effectLst/>
                <a:latin typeface="arial" panose="020B0604020202020204" pitchFamily="34" charset="0"/>
              </a:rPr>
              <a:t>When the differentials hit a round function, we cannot reliably predict what the output differential will be. There are two exceptions to this rule. When the input is 0x00, the output is 0x00 as well. This is because there is no difference in the inputs, so you are effectively feeding it the same input twice. This produces identical outputs and because the outputs are identical, their difference is 0x00. The other exception is the major flaw in the round function that we found earlier. When </a:t>
            </a:r>
            <a:r>
              <a:rPr lang="en-SG" b="0" i="1">
                <a:solidFill>
                  <a:srgbClr val="FFFF60"/>
                </a:solidFill>
                <a:effectLst/>
                <a:latin typeface="arial" panose="020B0604020202020204" pitchFamily="34" charset="0"/>
              </a:rPr>
              <a:t>0x80800000</a:t>
            </a:r>
            <a:r>
              <a:rPr lang="en-SG" b="0" i="0">
                <a:solidFill>
                  <a:srgbClr val="FFFF60"/>
                </a:solidFill>
                <a:effectLst/>
                <a:latin typeface="arial" panose="020B0604020202020204" pitchFamily="34" charset="0"/>
              </a:rPr>
              <a:t> is fed into the round function, the output differential is </a:t>
            </a:r>
            <a:r>
              <a:rPr lang="en-SG" b="0" i="1">
                <a:solidFill>
                  <a:srgbClr val="FFFF60"/>
                </a:solidFill>
                <a:effectLst/>
                <a:latin typeface="arial" panose="020B0604020202020204" pitchFamily="34" charset="0"/>
              </a:rPr>
              <a:t>0x02000000</a:t>
            </a:r>
            <a:r>
              <a:rPr lang="en-SG" b="0" i="0">
                <a:solidFill>
                  <a:srgbClr val="FFFF60"/>
                </a:solidFill>
                <a:effectLst/>
                <a:latin typeface="arial" panose="020B0604020202020204" pitchFamily="34" charset="0"/>
              </a:rPr>
              <a:t>. We also saw earlier that the XOR operation performs XOR on the differentials (just like it does the actual texts that produce the differentials).</a:t>
            </a:r>
          </a:p>
          <a:p>
            <a:endParaRPr lang="en-SG" b="0" i="0">
              <a:solidFill>
                <a:srgbClr val="FFFF60"/>
              </a:solidFill>
              <a:effectLst/>
              <a:latin typeface="arial" panose="020B0604020202020204" pitchFamily="34" charset="0"/>
            </a:endParaRPr>
          </a:p>
          <a:p>
            <a:r>
              <a:rPr lang="en-SG" b="0" i="0">
                <a:solidFill>
                  <a:srgbClr val="FFFF60"/>
                </a:solidFill>
                <a:effectLst/>
                <a:latin typeface="arial" panose="020B0604020202020204" pitchFamily="34" charset="0"/>
              </a:rPr>
              <a:t>The reason that we don't know the output differential of the last round function stems from not knowing the output differential of the 3rd round function. This is because the input differential to round 3's function is </a:t>
            </a:r>
            <a:r>
              <a:rPr lang="en-SG" b="0" i="1">
                <a:solidFill>
                  <a:srgbClr val="FFFF60"/>
                </a:solidFill>
                <a:effectLst/>
                <a:latin typeface="arial" panose="020B0604020202020204" pitchFamily="34" charset="0"/>
              </a:rPr>
              <a:t>0x02000000</a:t>
            </a:r>
            <a:r>
              <a:rPr lang="en-SG" b="0" i="0">
                <a:solidFill>
                  <a:srgbClr val="FFFF60"/>
                </a:solidFill>
                <a:effectLst/>
                <a:latin typeface="arial" panose="020B0604020202020204" pitchFamily="34" charset="0"/>
              </a:rPr>
              <a:t>. We cannot predict reasonably what differential this will produce through the round function.</a:t>
            </a:r>
            <a:endParaRPr lang="en-US"/>
          </a:p>
        </p:txBody>
      </p:sp>
    </p:spTree>
    <p:extLst>
      <p:ext uri="{BB962C8B-B14F-4D97-AF65-F5344CB8AC3E}">
        <p14:creationId xmlns:p14="http://schemas.microsoft.com/office/powerpoint/2010/main" val="257461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endParaRPr lang="en-US"/>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endParaRPr lang="en-US"/>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endParaRPr lang="en-US"/>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endParaRPr lang="en-US"/>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endParaRPr lang="en-US"/>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endParaRPr lang="en-US"/>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endParaRPr lang="en-US"/>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endParaRPr lang="en-US"/>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endParaRPr lang="en-US"/>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endParaRPr lang="en-US"/>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endParaRPr lang="en-US"/>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endParaRPr lang="en-US"/>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endParaRPr lang="en-US"/>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endParaRPr lang="en-US"/>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endParaRPr lang="en-US"/>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endParaRPr lang="en-US"/>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endParaRPr lang="en-US"/>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endParaRPr lang="en-US"/>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2.jpe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Vozec/Feal-ALL/tree/main/FEAL" TargetMode="External"/><Relationship Id="rId2" Type="http://schemas.openxmlformats.org/officeDocument/2006/relationships/hyperlink" Target="http://www.theamazingking.com/crypto-feal.php" TargetMode="Externa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3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a:cs typeface="Posterama"/>
              </a:rPr>
              <a:t>FEAL Cipher</a:t>
            </a:r>
            <a:endParaRPr lang="en-US"/>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811102"/>
            <a:ext cx="9144000" cy="733133"/>
          </a:xfrm>
        </p:spPr>
        <p:txBody>
          <a:bodyPr vert="horz" lIns="0" tIns="0" rIns="0" bIns="0" rtlCol="0" anchor="t">
            <a:noAutofit/>
          </a:bodyPr>
          <a:lstStyle/>
          <a:p>
            <a:r>
              <a:rPr lang="en-US"/>
              <a:t>AGARWALA PRATHAM – differential cryptanalysis – feal4</a:t>
            </a:r>
          </a:p>
          <a:p>
            <a:r>
              <a:rPr lang="en-US"/>
              <a:t>Parashar Kshitij​ - boomerang attack – feal6</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3200">
                <a:cs typeface="Posterama"/>
              </a:rPr>
              <a:t>Number Chosen Plain texts required</a:t>
            </a:r>
            <a:endParaRPr lang="en-US" sz="320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a:t>cryptanalysis</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10</a:t>
            </a:fld>
            <a:endParaRPr lang="en-US"/>
          </a:p>
        </p:txBody>
      </p:sp>
      <p:graphicFrame>
        <p:nvGraphicFramePr>
          <p:cNvPr id="6" name="Table 4">
            <a:extLst>
              <a:ext uri="{FF2B5EF4-FFF2-40B4-BE49-F238E27FC236}">
                <a16:creationId xmlns:a16="http://schemas.microsoft.com/office/drawing/2014/main" id="{0A0DC889-C77D-3D3E-D081-3D572EC949AE}"/>
              </a:ext>
            </a:extLst>
          </p:cNvPr>
          <p:cNvGraphicFramePr>
            <a:graphicFrameLocks noGrp="1"/>
          </p:cNvGraphicFramePr>
          <p:nvPr>
            <p:ph idx="1"/>
            <p:extLst>
              <p:ext uri="{D42A27DB-BD31-4B8C-83A1-F6EECF244321}">
                <p14:modId xmlns:p14="http://schemas.microsoft.com/office/powerpoint/2010/main" val="2095914046"/>
              </p:ext>
            </p:extLst>
          </p:nvPr>
        </p:nvGraphicFramePr>
        <p:xfrm>
          <a:off x="2705259" y="1714233"/>
          <a:ext cx="6797972" cy="2653665"/>
        </p:xfrm>
        <a:graphic>
          <a:graphicData uri="http://schemas.openxmlformats.org/drawingml/2006/table">
            <a:tbl>
              <a:tblPr firstRow="1" bandRow="1">
                <a:tableStyleId>{5C22544A-7EE6-4342-B048-85BDC9FD1C3A}</a:tableStyleId>
              </a:tblPr>
              <a:tblGrid>
                <a:gridCol w="1699493">
                  <a:extLst>
                    <a:ext uri="{9D8B030D-6E8A-4147-A177-3AD203B41FA5}">
                      <a16:colId xmlns:a16="http://schemas.microsoft.com/office/drawing/2014/main" val="1689330750"/>
                    </a:ext>
                  </a:extLst>
                </a:gridCol>
                <a:gridCol w="1699493">
                  <a:extLst>
                    <a:ext uri="{9D8B030D-6E8A-4147-A177-3AD203B41FA5}">
                      <a16:colId xmlns:a16="http://schemas.microsoft.com/office/drawing/2014/main" val="2660631934"/>
                    </a:ext>
                  </a:extLst>
                </a:gridCol>
                <a:gridCol w="1699493">
                  <a:extLst>
                    <a:ext uri="{9D8B030D-6E8A-4147-A177-3AD203B41FA5}">
                      <a16:colId xmlns:a16="http://schemas.microsoft.com/office/drawing/2014/main" val="3909717689"/>
                    </a:ext>
                  </a:extLst>
                </a:gridCol>
                <a:gridCol w="1699493">
                  <a:extLst>
                    <a:ext uri="{9D8B030D-6E8A-4147-A177-3AD203B41FA5}">
                      <a16:colId xmlns:a16="http://schemas.microsoft.com/office/drawing/2014/main" val="1603189107"/>
                    </a:ext>
                  </a:extLst>
                </a:gridCol>
              </a:tblGrid>
              <a:tr h="884555">
                <a:tc>
                  <a:txBody>
                    <a:bodyPr/>
                    <a:lstStyle/>
                    <a:p>
                      <a:pPr lvl="0" algn="ctr">
                        <a:buNone/>
                      </a:pPr>
                      <a:r>
                        <a:rPr lang="en-US" sz="1400" b="0" i="0" cap="all" spc="200" baseline="0">
                          <a:solidFill>
                            <a:schemeClr val="tx1"/>
                          </a:solidFill>
                          <a:latin typeface="Posterama"/>
                        </a:rPr>
                        <a:t>FEAL VARIANT</a:t>
                      </a:r>
                      <a:endParaRPr lang="en-US" sz="1400" b="0" i="0" cap="all" spc="200" baseline="0">
                        <a:solidFill>
                          <a:schemeClr val="tx1"/>
                        </a:solidFill>
                        <a:latin typeface="Posterama" panose="020B0504020200020000" pitchFamily="34" charset="0"/>
                      </a:endParaRPr>
                    </a:p>
                  </a:txBody>
                  <a:tcPr anchor="ctr">
                    <a:solidFill>
                      <a:schemeClr val="accent4"/>
                    </a:solidFill>
                  </a:tcPr>
                </a:tc>
                <a:tc>
                  <a:txBody>
                    <a:bodyPr/>
                    <a:lstStyle/>
                    <a:p>
                      <a:pPr algn="ctr"/>
                      <a:r>
                        <a:rPr lang="en-US" sz="1400" b="0" i="0" cap="all" spc="200" baseline="0">
                          <a:solidFill>
                            <a:schemeClr val="tx1"/>
                          </a:solidFill>
                          <a:latin typeface="Posterama"/>
                          <a:cs typeface="Posterama"/>
                        </a:rPr>
                        <a:t>ATTACK TYPE</a:t>
                      </a:r>
                      <a:endParaRPr lang="en-US"/>
                    </a:p>
                  </a:txBody>
                  <a:tcPr anchor="ctr">
                    <a:solidFill>
                      <a:schemeClr val="accent4"/>
                    </a:solidFill>
                  </a:tcPr>
                </a:tc>
                <a:tc>
                  <a:txBody>
                    <a:bodyPr/>
                    <a:lstStyle/>
                    <a:p>
                      <a:pPr lvl="0" algn="ctr">
                        <a:buNone/>
                      </a:pPr>
                      <a:r>
                        <a:rPr lang="en-US" sz="1400" b="0" i="0" cap="all" spc="200" baseline="0">
                          <a:solidFill>
                            <a:schemeClr val="tx1"/>
                          </a:solidFill>
                          <a:latin typeface="Posterama"/>
                          <a:cs typeface="Posterama"/>
                        </a:rPr>
                        <a:t>Number of Text</a:t>
                      </a:r>
                      <a:endParaRPr lang="en-US"/>
                    </a:p>
                  </a:txBody>
                  <a:tcPr anchor="ctr">
                    <a:solidFill>
                      <a:schemeClr val="accent4"/>
                    </a:solidFill>
                  </a:tcPr>
                </a:tc>
                <a:tc>
                  <a:txBody>
                    <a:bodyPr/>
                    <a:lstStyle/>
                    <a:p>
                      <a:pPr algn="ctr"/>
                      <a:r>
                        <a:rPr lang="en-US" sz="1400" b="0" i="0" cap="all" spc="200" baseline="0">
                          <a:solidFill>
                            <a:schemeClr val="tx1"/>
                          </a:solidFill>
                          <a:latin typeface="Posterama"/>
                          <a:cs typeface="Posterama"/>
                        </a:rPr>
                        <a:t>Complexity</a:t>
                      </a:r>
                    </a:p>
                  </a:txBody>
                  <a:tcPr anchor="ctr">
                    <a:solidFill>
                      <a:schemeClr val="accent4"/>
                    </a:solidFill>
                  </a:tcPr>
                </a:tc>
                <a:extLst>
                  <a:ext uri="{0D108BD9-81ED-4DB2-BD59-A6C34878D82A}">
                    <a16:rowId xmlns:a16="http://schemas.microsoft.com/office/drawing/2014/main" val="479928716"/>
                  </a:ext>
                </a:extLst>
              </a:tr>
              <a:tr h="884555">
                <a:tc>
                  <a:txBody>
                    <a:bodyPr/>
                    <a:lstStyle/>
                    <a:p>
                      <a:pPr algn="ctr"/>
                      <a:r>
                        <a:rPr lang="en-US" sz="1400" b="1" i="0" baseline="0">
                          <a:solidFill>
                            <a:schemeClr val="tx2">
                              <a:lumMod val="75000"/>
                            </a:schemeClr>
                          </a:solidFill>
                          <a:latin typeface="Daytona Pro Condensed Light"/>
                        </a:rPr>
                        <a:t>FEAL-4</a:t>
                      </a:r>
                    </a:p>
                  </a:txBody>
                  <a:tcPr anchor="ctr">
                    <a:solidFill>
                      <a:schemeClr val="accent2">
                        <a:alpha val="10000"/>
                      </a:schemeClr>
                    </a:solidFill>
                  </a:tcPr>
                </a:tc>
                <a:tc>
                  <a:txBody>
                    <a:bodyPr/>
                    <a:lstStyle/>
                    <a:p>
                      <a:pPr algn="ctr"/>
                      <a:r>
                        <a:rPr lang="en-US" sz="1400" b="1" i="0" baseline="0">
                          <a:solidFill>
                            <a:schemeClr val="tx2">
                              <a:lumMod val="75000"/>
                            </a:schemeClr>
                          </a:solidFill>
                          <a:latin typeface="Daytona Pro Condensed Light"/>
                        </a:rPr>
                        <a:t>Differential</a:t>
                      </a:r>
                    </a:p>
                  </a:txBody>
                  <a:tcPr anchor="ctr">
                    <a:solidFill>
                      <a:schemeClr val="accent2">
                        <a:alpha val="10000"/>
                      </a:schemeClr>
                    </a:solidFill>
                  </a:tcPr>
                </a:tc>
                <a:tc>
                  <a:txBody>
                    <a:bodyPr/>
                    <a:lstStyle/>
                    <a:p>
                      <a:pPr algn="ctr"/>
                      <a:r>
                        <a:rPr lang="en-US" sz="1400" b="1" i="0" baseline="0">
                          <a:solidFill>
                            <a:schemeClr val="tx2">
                              <a:lumMod val="75000"/>
                            </a:schemeClr>
                          </a:solidFill>
                          <a:latin typeface="Daytona Pro Condensed Light"/>
                        </a:rPr>
                        <a:t>12</a:t>
                      </a:r>
                    </a:p>
                  </a:txBody>
                  <a:tcPr anchor="ctr">
                    <a:solidFill>
                      <a:schemeClr val="accent2">
                        <a:alpha val="10000"/>
                      </a:schemeClr>
                    </a:solidFill>
                  </a:tcPr>
                </a:tc>
                <a:tc>
                  <a:txBody>
                    <a:bodyPr/>
                    <a:lstStyle/>
                    <a:p>
                      <a:pPr algn="ctr"/>
                      <a:r>
                        <a:rPr lang="en-US" sz="1400" b="1" i="0" baseline="0">
                          <a:solidFill>
                            <a:schemeClr val="tx2">
                              <a:lumMod val="75000"/>
                            </a:schemeClr>
                          </a:solidFill>
                          <a:latin typeface="Daytona Pro Condensed Light"/>
                        </a:rPr>
                        <a:t>5 mins</a:t>
                      </a:r>
                    </a:p>
                  </a:txBody>
                  <a:tcPr anchor="ctr">
                    <a:solidFill>
                      <a:schemeClr val="accent2">
                        <a:alpha val="10000"/>
                      </a:schemeClr>
                    </a:solidFill>
                  </a:tcPr>
                </a:tc>
                <a:extLst>
                  <a:ext uri="{0D108BD9-81ED-4DB2-BD59-A6C34878D82A}">
                    <a16:rowId xmlns:a16="http://schemas.microsoft.com/office/drawing/2014/main" val="1760208656"/>
                  </a:ext>
                </a:extLst>
              </a:tr>
              <a:tr h="884555">
                <a:tc>
                  <a:txBody>
                    <a:bodyPr/>
                    <a:lstStyle/>
                    <a:p>
                      <a:pPr algn="ctr"/>
                      <a:r>
                        <a:rPr lang="en-US" sz="1400" b="1" i="0" baseline="0">
                          <a:solidFill>
                            <a:schemeClr val="tx2">
                              <a:lumMod val="75000"/>
                            </a:schemeClr>
                          </a:solidFill>
                          <a:latin typeface="Daytona Pro Condensed Light"/>
                        </a:rPr>
                        <a:t>FEAL-6</a:t>
                      </a:r>
                    </a:p>
                  </a:txBody>
                  <a:tcPr anchor="ctr">
                    <a:solidFill>
                      <a:schemeClr val="accent1">
                        <a:alpha val="15000"/>
                      </a:schemeClr>
                    </a:solidFill>
                  </a:tcPr>
                </a:tc>
                <a:tc>
                  <a:txBody>
                    <a:bodyPr/>
                    <a:lstStyle/>
                    <a:p>
                      <a:pPr algn="ctr"/>
                      <a:r>
                        <a:rPr lang="en-US" sz="1400" b="1" i="0" baseline="0">
                          <a:solidFill>
                            <a:schemeClr val="tx2">
                              <a:lumMod val="75000"/>
                            </a:schemeClr>
                          </a:solidFill>
                          <a:latin typeface="Daytona Pro Condensed Light"/>
                        </a:rPr>
                        <a:t>Boomerang</a:t>
                      </a:r>
                    </a:p>
                  </a:txBody>
                  <a:tcPr anchor="ctr">
                    <a:solidFill>
                      <a:schemeClr val="accent1">
                        <a:alpha val="15000"/>
                      </a:schemeClr>
                    </a:solidFill>
                  </a:tcPr>
                </a:tc>
                <a:tc>
                  <a:txBody>
                    <a:bodyPr/>
                    <a:lstStyle/>
                    <a:p>
                      <a:pPr algn="ctr"/>
                      <a:r>
                        <a:rPr lang="en-US" sz="1400" b="1" i="0" baseline="0">
                          <a:solidFill>
                            <a:schemeClr val="tx2">
                              <a:lumMod val="75000"/>
                            </a:schemeClr>
                          </a:solidFill>
                          <a:latin typeface="Daytona Pro Condensed Light"/>
                        </a:rPr>
                        <a:t>4</a:t>
                      </a:r>
                    </a:p>
                  </a:txBody>
                  <a:tcPr anchor="ctr">
                    <a:solidFill>
                      <a:schemeClr val="accent1">
                        <a:alpha val="15000"/>
                      </a:schemeClr>
                    </a:solidFill>
                  </a:tcPr>
                </a:tc>
                <a:tc>
                  <a:txBody>
                    <a:bodyPr/>
                    <a:lstStyle/>
                    <a:p>
                      <a:pPr algn="ctr"/>
                      <a:r>
                        <a:rPr lang="en-US" sz="1400" b="1" i="0" baseline="0">
                          <a:solidFill>
                            <a:schemeClr val="tx2">
                              <a:lumMod val="75000"/>
                            </a:schemeClr>
                          </a:solidFill>
                          <a:latin typeface="Daytona Pro Condensed Light"/>
                        </a:rPr>
                        <a:t>1 min</a:t>
                      </a:r>
                    </a:p>
                  </a:txBody>
                  <a:tcPr anchor="ctr">
                    <a:solidFill>
                      <a:schemeClr val="accent1">
                        <a:alpha val="15000"/>
                      </a:schemeClr>
                    </a:solidFill>
                  </a:tcPr>
                </a:tc>
                <a:extLst>
                  <a:ext uri="{0D108BD9-81ED-4DB2-BD59-A6C34878D82A}">
                    <a16:rowId xmlns:a16="http://schemas.microsoft.com/office/drawing/2014/main" val="3634243071"/>
                  </a:ext>
                </a:extLst>
              </a:tr>
            </a:tbl>
          </a:graphicData>
        </a:graphic>
      </p:graphicFrame>
    </p:spTree>
    <p:extLst>
      <p:ext uri="{BB962C8B-B14F-4D97-AF65-F5344CB8AC3E}">
        <p14:creationId xmlns:p14="http://schemas.microsoft.com/office/powerpoint/2010/main" val="123935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A992-87DB-949F-D8EB-BF0577358FC3}"/>
              </a:ext>
            </a:extLst>
          </p:cNvPr>
          <p:cNvSpPr>
            <a:spLocks noGrp="1"/>
          </p:cNvSpPr>
          <p:nvPr>
            <p:ph type="title"/>
          </p:nvPr>
        </p:nvSpPr>
        <p:spPr>
          <a:xfrm>
            <a:off x="1295400" y="1124712"/>
            <a:ext cx="4307378" cy="548640"/>
          </a:xfrm>
        </p:spPr>
        <p:txBody>
          <a:bodyPr/>
          <a:lstStyle/>
          <a:p>
            <a:r>
              <a:rPr lang="en-US" sz="3200"/>
              <a:t>Differential Cryptanalysis</a:t>
            </a:r>
          </a:p>
        </p:txBody>
      </p:sp>
      <p:sp>
        <p:nvSpPr>
          <p:cNvPr id="3" name="Content Placeholder 2">
            <a:extLst>
              <a:ext uri="{FF2B5EF4-FFF2-40B4-BE49-F238E27FC236}">
                <a16:creationId xmlns:a16="http://schemas.microsoft.com/office/drawing/2014/main" id="{F652B039-4A56-F481-1DD5-6E8563395F13}"/>
              </a:ext>
            </a:extLst>
          </p:cNvPr>
          <p:cNvSpPr>
            <a:spLocks noGrp="1"/>
          </p:cNvSpPr>
          <p:nvPr>
            <p:ph idx="1"/>
          </p:nvPr>
        </p:nvSpPr>
        <p:spPr>
          <a:xfrm>
            <a:off x="1295399" y="2438401"/>
            <a:ext cx="8663247" cy="3982430"/>
          </a:xfrm>
        </p:spPr>
        <p:txBody>
          <a:bodyPr/>
          <a:lstStyle/>
          <a:p>
            <a:pPr>
              <a:lnSpc>
                <a:spcPct val="100000"/>
              </a:lnSpc>
            </a:pPr>
            <a:r>
              <a:rPr lang="en-US" sz="1800" cap="none"/>
              <a:t>This is type of chosen plaintext attack, which analyzes the changes in the plaintext on changes in the resulting cipher text. </a:t>
            </a:r>
          </a:p>
          <a:p>
            <a:pPr>
              <a:lnSpc>
                <a:spcPct val="100000"/>
              </a:lnSpc>
            </a:pPr>
            <a:r>
              <a:rPr lang="en-US" sz="1800" cap="none"/>
              <a:t>Basically, at each step it produces two plaintext messages differing by some value. I</a:t>
            </a:r>
            <a:r>
              <a:rPr lang="en-SG" sz="1800" cap="none"/>
              <a:t>t observes the difference in the two ciphertexts generated by the encryptor. Hence deriving a differential characteristic for the S-Box or the non-linear component of the cipher.</a:t>
            </a:r>
          </a:p>
          <a:p>
            <a:pPr>
              <a:lnSpc>
                <a:spcPct val="100000"/>
              </a:lnSpc>
            </a:pPr>
            <a:r>
              <a:rPr lang="en-SG" sz="1800" cap="none"/>
              <a:t>Objective is to perform a differential characteristic over the first n-1 rounds and generate pairs plaintexts with defined differential and extract the respective cyphertexts.</a:t>
            </a:r>
          </a:p>
          <a:p>
            <a:pPr>
              <a:lnSpc>
                <a:spcPct val="100000"/>
              </a:lnSpc>
            </a:pPr>
            <a:r>
              <a:rPr lang="en-SG" sz="1800" cap="none"/>
              <a:t>For retrieving the </a:t>
            </a:r>
            <a:r>
              <a:rPr lang="en-SG" sz="1800" cap="none" err="1"/>
              <a:t>the</a:t>
            </a:r>
            <a:r>
              <a:rPr lang="en-SG" sz="1800" cap="none"/>
              <a:t> last key, we backpropagate from the cipher text and perform search over the key space and choose the key which satisfies the differential characteristic the maximum number of times.</a:t>
            </a:r>
            <a:endParaRPr lang="en-US" sz="1800" cap="none"/>
          </a:p>
          <a:p>
            <a:pPr>
              <a:lnSpc>
                <a:spcPct val="100000"/>
              </a:lnSpc>
            </a:pPr>
            <a:endParaRPr lang="en-US" sz="1800" cap="none"/>
          </a:p>
        </p:txBody>
      </p:sp>
      <p:sp>
        <p:nvSpPr>
          <p:cNvPr id="4" name="Slide Number Placeholder 3">
            <a:extLst>
              <a:ext uri="{FF2B5EF4-FFF2-40B4-BE49-F238E27FC236}">
                <a16:creationId xmlns:a16="http://schemas.microsoft.com/office/drawing/2014/main" id="{0EAC3B09-2BCB-4A9D-111A-D5E53AD3D2B9}"/>
              </a:ext>
            </a:extLst>
          </p:cNvPr>
          <p:cNvSpPr>
            <a:spLocks noGrp="1"/>
          </p:cNvSpPr>
          <p:nvPr>
            <p:ph type="sldNum" sz="quarter" idx="11"/>
          </p:nvPr>
        </p:nvSpPr>
        <p:spPr/>
        <p:txBody>
          <a:bodyPr/>
          <a:lstStyle/>
          <a:p>
            <a:fld id="{75DF2D63-3FF5-D547-96B9-BE9CCD1ABA58}" type="slidenum">
              <a:rPr lang="en-US" smtClean="0"/>
              <a:t>11</a:t>
            </a:fld>
            <a:endParaRPr lang="en-US"/>
          </a:p>
        </p:txBody>
      </p:sp>
      <p:sp>
        <p:nvSpPr>
          <p:cNvPr id="5" name="Footer Placeholder 4">
            <a:extLst>
              <a:ext uri="{FF2B5EF4-FFF2-40B4-BE49-F238E27FC236}">
                <a16:creationId xmlns:a16="http://schemas.microsoft.com/office/drawing/2014/main" id="{D55AFCCD-3DCD-24C7-0ABB-E5822E4E8BEE}"/>
              </a:ext>
            </a:extLst>
          </p:cNvPr>
          <p:cNvSpPr>
            <a:spLocks noGrp="1"/>
          </p:cNvSpPr>
          <p:nvPr>
            <p:ph type="ftr" sz="quarter" idx="12"/>
          </p:nvPr>
        </p:nvSpPr>
        <p:spPr/>
        <p:txBody>
          <a:bodyPr/>
          <a:lstStyle/>
          <a:p>
            <a:r>
              <a:rPr lang="en-US"/>
              <a:t>cryptanalysis</a:t>
            </a:r>
          </a:p>
        </p:txBody>
      </p:sp>
    </p:spTree>
    <p:extLst>
      <p:ext uri="{BB962C8B-B14F-4D97-AF65-F5344CB8AC3E}">
        <p14:creationId xmlns:p14="http://schemas.microsoft.com/office/powerpoint/2010/main" val="11324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E523E8-4423-AA2F-74E3-31080F8BE4BA}"/>
              </a:ext>
            </a:extLst>
          </p:cNvPr>
          <p:cNvSpPr>
            <a:spLocks noGrp="1"/>
          </p:cNvSpPr>
          <p:nvPr>
            <p:ph type="sldNum" sz="quarter" idx="11"/>
          </p:nvPr>
        </p:nvSpPr>
        <p:spPr/>
        <p:txBody>
          <a:bodyPr/>
          <a:lstStyle/>
          <a:p>
            <a:fld id="{75DF2D63-3FF5-D547-96B9-BE9CCD1ABA58}" type="slidenum">
              <a:rPr lang="en-US" smtClean="0"/>
              <a:t>12</a:t>
            </a:fld>
            <a:endParaRPr lang="en-US"/>
          </a:p>
        </p:txBody>
      </p:sp>
      <p:sp>
        <p:nvSpPr>
          <p:cNvPr id="3" name="Footer Placeholder 2">
            <a:extLst>
              <a:ext uri="{FF2B5EF4-FFF2-40B4-BE49-F238E27FC236}">
                <a16:creationId xmlns:a16="http://schemas.microsoft.com/office/drawing/2014/main" id="{FB4ED4AC-1440-398D-E714-263B5817FA2F}"/>
              </a:ext>
            </a:extLst>
          </p:cNvPr>
          <p:cNvSpPr>
            <a:spLocks noGrp="1"/>
          </p:cNvSpPr>
          <p:nvPr>
            <p:ph type="ftr" sz="quarter" idx="12"/>
          </p:nvPr>
        </p:nvSpPr>
        <p:spPr/>
        <p:txBody>
          <a:bodyPr/>
          <a:lstStyle/>
          <a:p>
            <a:r>
              <a:rPr lang="en-US"/>
              <a:t>cryptanalysis</a:t>
            </a:r>
          </a:p>
        </p:txBody>
      </p:sp>
      <p:grpSp>
        <p:nvGrpSpPr>
          <p:cNvPr id="15" name="Group 14">
            <a:extLst>
              <a:ext uri="{FF2B5EF4-FFF2-40B4-BE49-F238E27FC236}">
                <a16:creationId xmlns:a16="http://schemas.microsoft.com/office/drawing/2014/main" id="{556649CE-68BC-5965-C248-3EDAF953CBC8}"/>
              </a:ext>
            </a:extLst>
          </p:cNvPr>
          <p:cNvGrpSpPr/>
          <p:nvPr/>
        </p:nvGrpSpPr>
        <p:grpSpPr>
          <a:xfrm>
            <a:off x="993255" y="1012526"/>
            <a:ext cx="4064000" cy="2497039"/>
            <a:chOff x="1070428" y="1636486"/>
            <a:chExt cx="4064000" cy="2497039"/>
          </a:xfrm>
        </p:grpSpPr>
        <p:pic>
          <p:nvPicPr>
            <p:cNvPr id="4" name="Picture 3">
              <a:extLst>
                <a:ext uri="{FF2B5EF4-FFF2-40B4-BE49-F238E27FC236}">
                  <a16:creationId xmlns:a16="http://schemas.microsoft.com/office/drawing/2014/main" id="{4366DD3E-427B-EA81-F538-EAD8318A4769}"/>
                </a:ext>
              </a:extLst>
            </p:cNvPr>
            <p:cNvPicPr>
              <a:picLocks noChangeAspect="1"/>
            </p:cNvPicPr>
            <p:nvPr/>
          </p:nvPicPr>
          <p:blipFill>
            <a:blip r:embed="rId2"/>
            <a:stretch>
              <a:fillRect/>
            </a:stretch>
          </p:blipFill>
          <p:spPr>
            <a:xfrm>
              <a:off x="1070428" y="1636486"/>
              <a:ext cx="4064000" cy="1930400"/>
            </a:xfrm>
            <a:prstGeom prst="rect">
              <a:avLst/>
            </a:prstGeom>
          </p:spPr>
        </p:pic>
        <p:cxnSp>
          <p:nvCxnSpPr>
            <p:cNvPr id="6" name="Straight Arrow Connector 5">
              <a:extLst>
                <a:ext uri="{FF2B5EF4-FFF2-40B4-BE49-F238E27FC236}">
                  <a16:creationId xmlns:a16="http://schemas.microsoft.com/office/drawing/2014/main" id="{742F620F-CC04-6D9B-748C-7F211AD224E8}"/>
                </a:ext>
              </a:extLst>
            </p:cNvPr>
            <p:cNvCxnSpPr>
              <a:cxnSpLocks/>
            </p:cNvCxnSpPr>
            <p:nvPr/>
          </p:nvCxnSpPr>
          <p:spPr>
            <a:xfrm>
              <a:off x="1469571" y="3362903"/>
              <a:ext cx="337457"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9A9306-4FB6-59B3-AEB9-3DA4DF4814A1}"/>
                </a:ext>
              </a:extLst>
            </p:cNvPr>
            <p:cNvCxnSpPr>
              <a:cxnSpLocks/>
            </p:cNvCxnSpPr>
            <p:nvPr/>
          </p:nvCxnSpPr>
          <p:spPr>
            <a:xfrm flipH="1">
              <a:off x="1926771" y="3362903"/>
              <a:ext cx="217715"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92B4DA-DC33-2652-C2A4-E934837CDD55}"/>
                </a:ext>
              </a:extLst>
            </p:cNvPr>
            <p:cNvSpPr txBox="1"/>
            <p:nvPr/>
          </p:nvSpPr>
          <p:spPr>
            <a:xfrm>
              <a:off x="1074839" y="3764193"/>
              <a:ext cx="2048056" cy="369332"/>
            </a:xfrm>
            <a:prstGeom prst="rect">
              <a:avLst/>
            </a:prstGeom>
            <a:noFill/>
          </p:spPr>
          <p:txBody>
            <a:bodyPr wrap="square" rtlCol="0">
              <a:spAutoFit/>
            </a:bodyPr>
            <a:lstStyle/>
            <a:p>
              <a:r>
                <a:rPr lang="en-US" b="1"/>
                <a:t>Differential of 0x02</a:t>
              </a:r>
            </a:p>
          </p:txBody>
        </p:sp>
      </p:grpSp>
      <p:sp>
        <p:nvSpPr>
          <p:cNvPr id="14" name="Title 1">
            <a:extLst>
              <a:ext uri="{FF2B5EF4-FFF2-40B4-BE49-F238E27FC236}">
                <a16:creationId xmlns:a16="http://schemas.microsoft.com/office/drawing/2014/main" id="{8EA0C2A4-FDBB-7803-2436-227191CA4BBC}"/>
              </a:ext>
            </a:extLst>
          </p:cNvPr>
          <p:cNvSpPr txBox="1">
            <a:spLocks/>
          </p:cNvSpPr>
          <p:nvPr/>
        </p:nvSpPr>
        <p:spPr>
          <a:xfrm>
            <a:off x="948739" y="224638"/>
            <a:ext cx="8217032" cy="548640"/>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G-Box Differential Analysis</a:t>
            </a:r>
          </a:p>
        </p:txBody>
      </p:sp>
      <p:pic>
        <p:nvPicPr>
          <p:cNvPr id="1026" name="Picture 2">
            <a:extLst>
              <a:ext uri="{FF2B5EF4-FFF2-40B4-BE49-F238E27FC236}">
                <a16:creationId xmlns:a16="http://schemas.microsoft.com/office/drawing/2014/main" id="{C7A2300F-D305-0D66-9144-AB61BE3A6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24" y="4046624"/>
            <a:ext cx="3721574" cy="2079288"/>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DEBE96DD-8D70-E3B1-90E2-77A390D2D179}"/>
              </a:ext>
            </a:extLst>
          </p:cNvPr>
          <p:cNvSpPr txBox="1">
            <a:spLocks/>
          </p:cNvSpPr>
          <p:nvPr/>
        </p:nvSpPr>
        <p:spPr>
          <a:xfrm>
            <a:off x="5720773" y="942728"/>
            <a:ext cx="5916732" cy="4678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2000"/>
              <a:t>Linear operations in the scheme affect differentials in a both ways,  so once again the problem boils down to analysing the effects of the non-linear G-boxes on differentials. </a:t>
            </a:r>
          </a:p>
          <a:p>
            <a:pPr marL="0" indent="0">
              <a:lnSpc>
                <a:spcPct val="100000"/>
              </a:lnSpc>
              <a:buNone/>
            </a:pPr>
            <a:r>
              <a:rPr lang="en-SG" sz="2000"/>
              <a:t>For every possible input difference, the distribution of output differences is analysed. Each G-box differential is a tuple (∆X, ∆Y, p) such that an input difference of ∆X gives an output difference of ∆Y with probability p.</a:t>
            </a:r>
          </a:p>
          <a:p>
            <a:pPr marL="0" indent="0">
              <a:lnSpc>
                <a:spcPct val="100000"/>
              </a:lnSpc>
              <a:buNone/>
            </a:pPr>
            <a:r>
              <a:rPr lang="en-SG" sz="2000"/>
              <a:t>For FEAL G-Box the differentials </a:t>
            </a:r>
          </a:p>
          <a:p>
            <a:pPr marL="0" indent="0" algn="ctr">
              <a:lnSpc>
                <a:spcPct val="100000"/>
              </a:lnSpc>
              <a:buNone/>
            </a:pPr>
            <a:r>
              <a:rPr lang="en-SG" sz="2000" b="1"/>
              <a:t>G</a:t>
            </a:r>
            <a:r>
              <a:rPr lang="en-SG" sz="2000" b="1" baseline="-25000"/>
              <a:t>x</a:t>
            </a:r>
            <a:r>
              <a:rPr lang="en-SG" sz="2000" b="1"/>
              <a:t>(0x80 , 0x00)  = 0x02  , with p=1</a:t>
            </a:r>
          </a:p>
          <a:p>
            <a:pPr marL="0" indent="0" algn="ctr">
              <a:lnSpc>
                <a:spcPct val="100000"/>
              </a:lnSpc>
              <a:buNone/>
            </a:pPr>
            <a:r>
              <a:rPr lang="en-SG" sz="2000" b="1"/>
              <a:t>G</a:t>
            </a:r>
            <a:r>
              <a:rPr lang="en-SG" sz="2000" b="1" baseline="-25000"/>
              <a:t>x</a:t>
            </a:r>
            <a:r>
              <a:rPr lang="en-SG" sz="2000" b="1"/>
              <a:t>(0x00 , 0x00)  = 0x00  , with p=1</a:t>
            </a:r>
          </a:p>
          <a:p>
            <a:pPr marL="0" indent="0" algn="ctr">
              <a:lnSpc>
                <a:spcPct val="100000"/>
              </a:lnSpc>
              <a:buNone/>
            </a:pPr>
            <a:r>
              <a:rPr lang="en-SG" sz="2000" b="1"/>
              <a:t>G</a:t>
            </a:r>
            <a:r>
              <a:rPr lang="en-SG" sz="2000" b="1" baseline="-25000"/>
              <a:t>x</a:t>
            </a:r>
            <a:r>
              <a:rPr lang="en-SG" sz="2000" b="1"/>
              <a:t>(0x00 , 0x80)  = 0x02  , with p=1</a:t>
            </a:r>
          </a:p>
          <a:p>
            <a:pPr marL="0" indent="0" algn="ctr">
              <a:lnSpc>
                <a:spcPct val="100000"/>
              </a:lnSpc>
              <a:buNone/>
            </a:pPr>
            <a:r>
              <a:rPr lang="en-SG" sz="2000" b="1"/>
              <a:t>G</a:t>
            </a:r>
            <a:r>
              <a:rPr lang="en-SG" sz="2000" b="1" baseline="-25000"/>
              <a:t>x</a:t>
            </a:r>
            <a:r>
              <a:rPr lang="en-SG" sz="2000" b="1"/>
              <a:t>(0x80 , 0x80)  = 0x00  , with p=1</a:t>
            </a:r>
          </a:p>
          <a:p>
            <a:pPr marL="0" indent="0" algn="ctr">
              <a:lnSpc>
                <a:spcPct val="100000"/>
              </a:lnSpc>
              <a:buNone/>
            </a:pPr>
            <a:endParaRPr lang="en-US" sz="2800" b="1"/>
          </a:p>
        </p:txBody>
      </p:sp>
    </p:spTree>
    <p:extLst>
      <p:ext uri="{BB962C8B-B14F-4D97-AF65-F5344CB8AC3E}">
        <p14:creationId xmlns:p14="http://schemas.microsoft.com/office/powerpoint/2010/main" val="182584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677971-6EDD-8958-C4C8-36354BFE24AF}"/>
              </a:ext>
            </a:extLst>
          </p:cNvPr>
          <p:cNvSpPr>
            <a:spLocks noGrp="1"/>
          </p:cNvSpPr>
          <p:nvPr>
            <p:ph type="sldNum" sz="quarter" idx="11"/>
          </p:nvPr>
        </p:nvSpPr>
        <p:spPr/>
        <p:txBody>
          <a:bodyPr/>
          <a:lstStyle/>
          <a:p>
            <a:fld id="{75DF2D63-3FF5-D547-96B9-BE9CCD1ABA58}" type="slidenum">
              <a:rPr lang="en-US" smtClean="0"/>
              <a:t>13</a:t>
            </a:fld>
            <a:endParaRPr lang="en-US"/>
          </a:p>
        </p:txBody>
      </p:sp>
      <p:sp>
        <p:nvSpPr>
          <p:cNvPr id="3" name="Footer Placeholder 2">
            <a:extLst>
              <a:ext uri="{FF2B5EF4-FFF2-40B4-BE49-F238E27FC236}">
                <a16:creationId xmlns:a16="http://schemas.microsoft.com/office/drawing/2014/main" id="{CBC05410-E8C2-AD3E-1844-4B4F483DF55B}"/>
              </a:ext>
            </a:extLst>
          </p:cNvPr>
          <p:cNvSpPr>
            <a:spLocks noGrp="1"/>
          </p:cNvSpPr>
          <p:nvPr>
            <p:ph type="ftr" sz="quarter" idx="12"/>
          </p:nvPr>
        </p:nvSpPr>
        <p:spPr/>
        <p:txBody>
          <a:bodyPr/>
          <a:lstStyle/>
          <a:p>
            <a:r>
              <a:rPr lang="en-US">
                <a:latin typeface="Posterama"/>
                <a:cs typeface="Posterama"/>
              </a:rPr>
              <a:t>example</a:t>
            </a:r>
            <a:endParaRPr lang="en-US">
              <a:cs typeface="Posterama"/>
            </a:endParaRPr>
          </a:p>
        </p:txBody>
      </p:sp>
      <p:graphicFrame>
        <p:nvGraphicFramePr>
          <p:cNvPr id="5" name="Table 4">
            <a:extLst>
              <a:ext uri="{FF2B5EF4-FFF2-40B4-BE49-F238E27FC236}">
                <a16:creationId xmlns:a16="http://schemas.microsoft.com/office/drawing/2014/main" id="{22B5EDE2-BFF3-B118-A990-9C7FD09CA0B2}"/>
              </a:ext>
            </a:extLst>
          </p:cNvPr>
          <p:cNvGraphicFramePr>
            <a:graphicFrameLocks noGrp="1"/>
          </p:cNvGraphicFramePr>
          <p:nvPr>
            <p:extLst>
              <p:ext uri="{D42A27DB-BD31-4B8C-83A1-F6EECF244321}">
                <p14:modId xmlns:p14="http://schemas.microsoft.com/office/powerpoint/2010/main" val="3701383394"/>
              </p:ext>
            </p:extLst>
          </p:nvPr>
        </p:nvGraphicFramePr>
        <p:xfrm>
          <a:off x="2958354" y="1097280"/>
          <a:ext cx="7100046" cy="4663440"/>
        </p:xfrm>
        <a:graphic>
          <a:graphicData uri="http://schemas.openxmlformats.org/drawingml/2006/table">
            <a:tbl>
              <a:tblPr firstRow="1" bandRow="1">
                <a:tableStyleId>{5C22544A-7EE6-4342-B048-85BDC9FD1C3A}</a:tableStyleId>
              </a:tblPr>
              <a:tblGrid>
                <a:gridCol w="2382148">
                  <a:extLst>
                    <a:ext uri="{9D8B030D-6E8A-4147-A177-3AD203B41FA5}">
                      <a16:colId xmlns:a16="http://schemas.microsoft.com/office/drawing/2014/main" val="393023270"/>
                    </a:ext>
                  </a:extLst>
                </a:gridCol>
                <a:gridCol w="2382148">
                  <a:extLst>
                    <a:ext uri="{9D8B030D-6E8A-4147-A177-3AD203B41FA5}">
                      <a16:colId xmlns:a16="http://schemas.microsoft.com/office/drawing/2014/main" val="2737816420"/>
                    </a:ext>
                  </a:extLst>
                </a:gridCol>
                <a:gridCol w="2335750">
                  <a:extLst>
                    <a:ext uri="{9D8B030D-6E8A-4147-A177-3AD203B41FA5}">
                      <a16:colId xmlns:a16="http://schemas.microsoft.com/office/drawing/2014/main" val="3963025761"/>
                    </a:ext>
                  </a:extLst>
                </a:gridCol>
              </a:tblGrid>
              <a:tr h="361950">
                <a:tc>
                  <a:txBody>
                    <a:bodyPr/>
                    <a:lstStyle/>
                    <a:p>
                      <a:pPr lvl="0">
                        <a:buNone/>
                      </a:pPr>
                      <a:r>
                        <a:rPr lang="en-US" sz="1800" b="1">
                          <a:solidFill>
                            <a:schemeClr val="tx1"/>
                          </a:solidFill>
                          <a:effectLst/>
                          <a:latin typeface="Daytona Condensed Light"/>
                        </a:rPr>
                        <a:t>Values used in G</a:t>
                      </a:r>
                    </a:p>
                  </a:txBody>
                  <a:tcPr>
                    <a:lnL w="10154">
                      <a:solidFill>
                        <a:srgbClr val="FFFFFF"/>
                      </a:solidFill>
                    </a:lnL>
                    <a:lnR w="10154">
                      <a:solidFill>
                        <a:srgbClr val="FFFFFF"/>
                      </a:solidFill>
                    </a:lnR>
                    <a:lnT w="10154">
                      <a:solidFill>
                        <a:srgbClr val="FFFFFF"/>
                      </a:solidFill>
                    </a:lnT>
                    <a:lnB w="10154">
                      <a:solidFill>
                        <a:srgbClr val="FFFFFF"/>
                      </a:solidFill>
                    </a:lnB>
                    <a:solidFill>
                      <a:srgbClr val="96D3ED"/>
                    </a:solidFill>
                  </a:tcPr>
                </a:tc>
                <a:tc>
                  <a:txBody>
                    <a:bodyPr/>
                    <a:lstStyle/>
                    <a:p>
                      <a:pPr fontAlgn="auto"/>
                      <a:r>
                        <a:rPr lang="en-US" sz="1800" b="1">
                          <a:solidFill>
                            <a:schemeClr val="tx1"/>
                          </a:solidFill>
                          <a:effectLst/>
                          <a:latin typeface="Daytona Condensed Light"/>
                        </a:rPr>
                        <a:t>Binary</a:t>
                      </a: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rgbClr val="96D3ED"/>
                    </a:solidFill>
                  </a:tcPr>
                </a:tc>
                <a:tc>
                  <a:txBody>
                    <a:bodyPr/>
                    <a:lstStyle/>
                    <a:p>
                      <a:pPr fontAlgn="auto"/>
                      <a:r>
                        <a:rPr lang="en-US" sz="1800" b="1">
                          <a:solidFill>
                            <a:schemeClr val="tx1"/>
                          </a:solidFill>
                          <a:effectLst/>
                          <a:latin typeface="Daytona Condensed Light"/>
                        </a:rPr>
                        <a:t>Hex &amp; Decimal</a:t>
                      </a: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rgbClr val="96D3ED"/>
                    </a:solidFill>
                  </a:tcPr>
                </a:tc>
                <a:extLst>
                  <a:ext uri="{0D108BD9-81ED-4DB2-BD59-A6C34878D82A}">
                    <a16:rowId xmlns:a16="http://schemas.microsoft.com/office/drawing/2014/main" val="158334615"/>
                  </a:ext>
                </a:extLst>
              </a:tr>
              <a:tr h="361950">
                <a:tc>
                  <a:txBody>
                    <a:bodyPr/>
                    <a:lstStyle/>
                    <a:p>
                      <a:pPr lvl="0">
                        <a:buNone/>
                      </a:pPr>
                      <a:r>
                        <a:rPr lang="en-US" sz="1800">
                          <a:effectLst/>
                          <a:latin typeface="Daytona Condensed Light"/>
                        </a:rPr>
                        <a:t>A</a:t>
                      </a:r>
                    </a:p>
                    <a:p>
                      <a:pPr lvl="0">
                        <a:buNone/>
                      </a:pPr>
                      <a:r>
                        <a:rPr lang="en-US" sz="1800">
                          <a:effectLst/>
                          <a:latin typeface="Daytona Condensed Light"/>
                        </a:rPr>
                        <a:t>0x80</a:t>
                      </a:r>
                    </a:p>
                  </a:txBody>
                  <a:tcPr>
                    <a:lnL w="10154">
                      <a:solidFill>
                        <a:srgbClr val="FFFFFF"/>
                      </a:solidFill>
                    </a:lnL>
                    <a:lnR w="10154">
                      <a:solidFill>
                        <a:srgbClr val="FFFFFF"/>
                      </a:solidFill>
                    </a:lnR>
                    <a:lnT w="10154">
                      <a:solidFill>
                        <a:srgbClr val="FFFFFF"/>
                      </a:solidFill>
                    </a:lnT>
                    <a:lnB w="10154">
                      <a:solidFill>
                        <a:srgbClr val="FFFFFF"/>
                      </a:solidFill>
                    </a:lnB>
                    <a:solidFill>
                      <a:schemeClr val="bg1">
                        <a:lumMod val="95000"/>
                      </a:schemeClr>
                    </a:solidFill>
                  </a:tcPr>
                </a:tc>
                <a:tc>
                  <a:txBody>
                    <a:bodyPr/>
                    <a:lstStyle/>
                    <a:p>
                      <a:pPr fontAlgn="base"/>
                      <a:r>
                        <a:rPr lang="en-US" sz="1800">
                          <a:effectLst/>
                          <a:latin typeface="Daytona Condensed Light"/>
                        </a:rPr>
                        <a:t>0000 0001</a:t>
                      </a:r>
                      <a:endParaRPr lang="en-US">
                        <a:effectLst/>
                      </a:endParaRPr>
                    </a:p>
                    <a:p>
                      <a:pPr fontAlgn="base"/>
                      <a:r>
                        <a:rPr lang="en-US" sz="1800">
                          <a:effectLst/>
                          <a:latin typeface="Daytona Condensed Light"/>
                        </a:rPr>
                        <a:t>1000 0000</a:t>
                      </a:r>
                      <a:endParaRPr lang="en-US">
                        <a:effectLst/>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base"/>
                      <a:r>
                        <a:rPr lang="en-US" sz="1800">
                          <a:effectLst/>
                          <a:latin typeface="Daytona Condensed Light"/>
                        </a:rPr>
                        <a:t>0x01 = 1d</a:t>
                      </a:r>
                      <a:endParaRPr lang="en-US">
                        <a:effectLst/>
                        <a:latin typeface="Daytona Condensed Light"/>
                      </a:endParaRPr>
                    </a:p>
                    <a:p>
                      <a:pPr fontAlgn="base"/>
                      <a:r>
                        <a:rPr lang="en-US" sz="1800">
                          <a:effectLst/>
                          <a:latin typeface="Daytona Condensed Light"/>
                        </a:rPr>
                        <a:t>0x80 = 128d</a:t>
                      </a:r>
                      <a:endParaRPr lang="en-US">
                        <a:effectLst/>
                        <a:latin typeface="Daytona Condensed Light"/>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4985776"/>
                  </a:ext>
                </a:extLst>
              </a:tr>
              <a:tr h="361950">
                <a:tc>
                  <a:txBody>
                    <a:bodyPr/>
                    <a:lstStyle/>
                    <a:p>
                      <a:pPr lvl="0">
                        <a:buNone/>
                      </a:pPr>
                      <a:r>
                        <a:rPr lang="en-US" sz="1800">
                          <a:effectLst/>
                          <a:latin typeface="Daytona Condensed Light"/>
                        </a:rPr>
                        <a:t>A XOR 0x80</a:t>
                      </a:r>
                    </a:p>
                  </a:txBody>
                  <a:tcPr>
                    <a:lnL w="10154">
                      <a:solidFill>
                        <a:srgbClr val="FFFFFF"/>
                      </a:solidFill>
                    </a:lnL>
                    <a:lnR w="10154">
                      <a:solidFill>
                        <a:srgbClr val="FFFFFF"/>
                      </a:solidFill>
                    </a:lnR>
                    <a:lnT w="10154">
                      <a:solidFill>
                        <a:srgbClr val="FFFFFF"/>
                      </a:solidFill>
                    </a:lnT>
                    <a:lnB w="10154">
                      <a:solidFill>
                        <a:srgbClr val="FFFFFF"/>
                      </a:solidFill>
                    </a:lnB>
                    <a:solidFill>
                      <a:schemeClr val="bg1">
                        <a:lumMod val="95000"/>
                      </a:schemeClr>
                    </a:solidFill>
                  </a:tcPr>
                </a:tc>
                <a:tc>
                  <a:txBody>
                    <a:bodyPr/>
                    <a:lstStyle/>
                    <a:p>
                      <a:pPr fontAlgn="base"/>
                      <a:r>
                        <a:rPr lang="en-US" sz="1800">
                          <a:effectLst/>
                          <a:latin typeface="Daytona Condensed Light"/>
                        </a:rPr>
                        <a:t>1000 0001</a:t>
                      </a:r>
                      <a:endParaRPr lang="en-US">
                        <a:effectLst/>
                        <a:latin typeface="Daytona Condensed Light"/>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bg1">
                        <a:lumMod val="95000"/>
                      </a:schemeClr>
                    </a:solidFill>
                  </a:tcPr>
                </a:tc>
                <a:tc>
                  <a:txBody>
                    <a:bodyPr/>
                    <a:lstStyle/>
                    <a:p>
                      <a:pPr fontAlgn="auto"/>
                      <a:r>
                        <a:rPr lang="en-US" sz="1800">
                          <a:effectLst/>
                          <a:latin typeface="Daytona Condensed Light"/>
                        </a:rPr>
                        <a:t>0x81 = 129d</a:t>
                      </a:r>
                      <a:endParaRPr lang="en-US" sz="1800">
                        <a:effectLst/>
                        <a:latin typeface="Daytona Condensed Light" panose="020B0306030503040204" pitchFamily="34" charset="0"/>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2762320"/>
                  </a:ext>
                </a:extLst>
              </a:tr>
              <a:tr h="361950">
                <a:tc>
                  <a:txBody>
                    <a:bodyPr/>
                    <a:lstStyle/>
                    <a:p>
                      <a:pPr lvl="0">
                        <a:buNone/>
                      </a:pPr>
                      <a:r>
                        <a:rPr lang="en-US" sz="1800">
                          <a:effectLst/>
                          <a:latin typeface="Daytona Condensed Light"/>
                        </a:rPr>
                        <a:t>A+</a:t>
                      </a:r>
                      <a:endParaRPr lang="en-US"/>
                    </a:p>
                    <a:p>
                      <a:pPr lvl="0">
                        <a:buNone/>
                      </a:pPr>
                      <a:r>
                        <a:rPr lang="en-US" sz="1800">
                          <a:effectLst/>
                          <a:latin typeface="Daytona Condensed Light"/>
                        </a:rPr>
                        <a:t>B+</a:t>
                      </a:r>
                      <a:endParaRPr lang="en-US"/>
                    </a:p>
                    <a:p>
                      <a:pPr lvl="0">
                        <a:buNone/>
                      </a:pPr>
                      <a:r>
                        <a:rPr lang="en-US" sz="1800">
                          <a:effectLst/>
                          <a:latin typeface="Daytona Condensed Light"/>
                        </a:rPr>
                        <a:t>1</a:t>
                      </a:r>
                      <a:endParaRPr lang="en-US"/>
                    </a:p>
                  </a:txBody>
                  <a:tcPr>
                    <a:lnL w="10154">
                      <a:solidFill>
                        <a:srgbClr val="FFFFFF"/>
                      </a:solidFill>
                    </a:lnL>
                    <a:lnR w="10154">
                      <a:solidFill>
                        <a:srgbClr val="FFFFFF"/>
                      </a:solidFill>
                    </a:lnR>
                    <a:lnT w="10154">
                      <a:solidFill>
                        <a:srgbClr val="FFFFFF"/>
                      </a:solidFill>
                    </a:lnT>
                    <a:lnB w="10154">
                      <a:solidFill>
                        <a:srgbClr val="FFFFFF"/>
                      </a:solidFill>
                    </a:lnB>
                    <a:solidFill>
                      <a:schemeClr val="accent1">
                        <a:lumMod val="60000"/>
                        <a:lumOff val="40000"/>
                      </a:schemeClr>
                    </a:solidFill>
                  </a:tcPr>
                </a:tc>
                <a:tc>
                  <a:txBody>
                    <a:bodyPr/>
                    <a:lstStyle/>
                    <a:p>
                      <a:pPr fontAlgn="auto"/>
                      <a:r>
                        <a:rPr lang="en-US" sz="1800">
                          <a:effectLst/>
                          <a:latin typeface="Daytona Condensed Light"/>
                        </a:rPr>
                        <a:t>0000 0001</a:t>
                      </a:r>
                    </a:p>
                    <a:p>
                      <a:pPr lvl="0">
                        <a:buNone/>
                      </a:pPr>
                      <a:r>
                        <a:rPr lang="en-US" sz="1800">
                          <a:effectLst/>
                          <a:latin typeface="Daytona Condensed Light"/>
                        </a:rPr>
                        <a:t>0000 0100</a:t>
                      </a:r>
                    </a:p>
                    <a:p>
                      <a:pPr lvl="0">
                        <a:buNone/>
                      </a:pPr>
                      <a:r>
                        <a:rPr lang="en-US" sz="1800">
                          <a:effectLst/>
                          <a:latin typeface="Daytona Condensed Light"/>
                        </a:rPr>
                        <a:t>0000 0001</a:t>
                      </a: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fontAlgn="auto"/>
                      <a:r>
                        <a:rPr lang="en-US" sz="1800">
                          <a:effectLst/>
                          <a:latin typeface="Daytona Condensed Light"/>
                        </a:rPr>
                        <a:t>0x01 = 1d</a:t>
                      </a:r>
                    </a:p>
                    <a:p>
                      <a:pPr lvl="0">
                        <a:buNone/>
                      </a:pPr>
                      <a:r>
                        <a:rPr lang="en-US" sz="1800">
                          <a:effectLst/>
                          <a:latin typeface="Daytona Condensed Light"/>
                        </a:rPr>
                        <a:t>0x04 = 4d</a:t>
                      </a:r>
                    </a:p>
                    <a:p>
                      <a:pPr lvl="0">
                        <a:buNone/>
                      </a:pPr>
                      <a:r>
                        <a:rPr lang="en-US" sz="1800">
                          <a:effectLst/>
                          <a:latin typeface="Daytona Condensed Light"/>
                        </a:rPr>
                        <a:t>0x01 = 1d</a:t>
                      </a: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82825236"/>
                  </a:ext>
                </a:extLst>
              </a:tr>
              <a:tr h="361950">
                <a:tc>
                  <a:txBody>
                    <a:bodyPr/>
                    <a:lstStyle/>
                    <a:p>
                      <a:pPr lvl="0">
                        <a:buNone/>
                      </a:pPr>
                      <a:endParaRPr lang="en-US" sz="1800">
                        <a:effectLst/>
                        <a:latin typeface="Daytona Condensed Light"/>
                      </a:endParaRPr>
                    </a:p>
                  </a:txBody>
                  <a:tcPr>
                    <a:lnL w="10154">
                      <a:solidFill>
                        <a:srgbClr val="FFFFFF"/>
                      </a:solidFill>
                    </a:lnL>
                    <a:lnR w="10154">
                      <a:solidFill>
                        <a:srgbClr val="FFFFFF"/>
                      </a:solidFill>
                    </a:lnR>
                    <a:lnT w="10154">
                      <a:solidFill>
                        <a:srgbClr val="FFFFFF"/>
                      </a:solidFill>
                    </a:lnT>
                    <a:lnB w="10154">
                      <a:solidFill>
                        <a:srgbClr val="FFFFFF"/>
                      </a:solidFill>
                    </a:lnB>
                    <a:solidFill>
                      <a:schemeClr val="accent1">
                        <a:lumMod val="60000"/>
                        <a:lumOff val="40000"/>
                      </a:schemeClr>
                    </a:solidFill>
                  </a:tcPr>
                </a:tc>
                <a:tc>
                  <a:txBody>
                    <a:bodyPr/>
                    <a:lstStyle/>
                    <a:p>
                      <a:pPr fontAlgn="auto"/>
                      <a:r>
                        <a:rPr lang="en-US" sz="1800">
                          <a:effectLst/>
                          <a:latin typeface="Daytona Condensed Light"/>
                        </a:rPr>
                        <a:t>0000 0110</a:t>
                      </a:r>
                      <a:endParaRPr lang="en-US" sz="1800">
                        <a:effectLst/>
                        <a:latin typeface="Daytona Condensed Light" panose="020B0306030503040204" pitchFamily="34" charset="0"/>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fontAlgn="auto"/>
                      <a:r>
                        <a:rPr lang="en-US" sz="1800">
                          <a:effectLst/>
                          <a:latin typeface="Daytona Condensed Light"/>
                        </a:rPr>
                        <a:t>0x06 = 6d</a:t>
                      </a:r>
                      <a:endParaRPr lang="en-US" sz="1800">
                        <a:effectLst/>
                        <a:latin typeface="Daytona Condensed Light" panose="020B0306030503040204" pitchFamily="34" charset="0"/>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51066203"/>
                  </a:ext>
                </a:extLst>
              </a:tr>
              <a:tr h="361950">
                <a:tc>
                  <a:txBody>
                    <a:bodyPr/>
                    <a:lstStyle/>
                    <a:p>
                      <a:pPr lvl="0">
                        <a:buNone/>
                      </a:pPr>
                      <a:r>
                        <a:rPr lang="en-US" sz="1800">
                          <a:effectLst/>
                          <a:latin typeface="Daytona Condensed Light"/>
                        </a:rPr>
                        <a:t>Rotate 2 bits from left </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fontAlgn="auto"/>
                      <a:r>
                        <a:rPr lang="en-US" sz="1800">
                          <a:effectLst/>
                          <a:latin typeface="Daytona Condensed Light"/>
                        </a:rPr>
                        <a:t>0001 1000</a:t>
                      </a:r>
                      <a:endParaRPr lang="en-US" sz="1800">
                        <a:effectLst/>
                        <a:latin typeface="Daytona Condensed Light" panose="020B0306030503040204" pitchFamily="34" charset="0"/>
                      </a:endParaRP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tc>
                  <a:txBody>
                    <a:bodyPr/>
                    <a:lstStyle/>
                    <a:p>
                      <a:pPr fontAlgn="auto"/>
                      <a:r>
                        <a:rPr lang="en-US" sz="1800">
                          <a:effectLst/>
                          <a:latin typeface="Daytona Condensed Light"/>
                        </a:rPr>
                        <a:t>0x18 = </a:t>
                      </a:r>
                      <a:r>
                        <a:rPr lang="en-US" sz="1800">
                          <a:solidFill>
                            <a:srgbClr val="FF0000"/>
                          </a:solidFill>
                          <a:effectLst/>
                          <a:latin typeface="Daytona Condensed Light"/>
                        </a:rPr>
                        <a:t>24d</a:t>
                      </a:r>
                    </a:p>
                  </a:txBody>
                  <a:tcPr>
                    <a:lnL w="10154" cap="flat" cmpd="sng" algn="ctr">
                      <a:solidFill>
                        <a:srgbClr val="FFFFFF"/>
                      </a:solidFill>
                      <a:prstDash val="solid"/>
                      <a:round/>
                      <a:headEnd type="none" w="med" len="med"/>
                      <a:tailEnd type="none" w="med" len="med"/>
                    </a:lnL>
                    <a:lnR w="10154" cap="flat" cmpd="sng" algn="ctr">
                      <a:solidFill>
                        <a:srgbClr val="FFFFFF"/>
                      </a:solidFill>
                      <a:prstDash val="solid"/>
                      <a:round/>
                      <a:headEnd type="none" w="med" len="med"/>
                      <a:tailEnd type="none" w="med" len="med"/>
                    </a:lnR>
                    <a:lnT w="10154" cap="flat" cmpd="sng" algn="ctr">
                      <a:solidFill>
                        <a:srgbClr val="FFFFFF"/>
                      </a:solidFill>
                      <a:prstDash val="solid"/>
                      <a:round/>
                      <a:headEnd type="none" w="med" len="med"/>
                      <a:tailEnd type="none" w="med" len="med"/>
                    </a:lnT>
                    <a:lnB w="10154" cap="flat" cmpd="sng" algn="ctr">
                      <a:solidFill>
                        <a:srgbClr val="FFFFF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258553093"/>
                  </a:ext>
                </a:extLst>
              </a:tr>
              <a:tr h="361950">
                <a:tc>
                  <a:txBody>
                    <a:bodyPr/>
                    <a:lstStyle/>
                    <a:p>
                      <a:pPr lvl="0">
                        <a:buNone/>
                      </a:pPr>
                      <a:r>
                        <a:rPr lang="en-US" sz="1800">
                          <a:effectLst/>
                          <a:latin typeface="Daytona Condensed Light"/>
                        </a:rPr>
                        <a:t>B+</a:t>
                      </a:r>
                    </a:p>
                    <a:p>
                      <a:pPr lvl="0">
                        <a:buNone/>
                      </a:pPr>
                      <a:r>
                        <a:rPr lang="en-US" sz="1800">
                          <a:effectLst/>
                          <a:latin typeface="Daytona Condensed Light"/>
                        </a:rPr>
                        <a:t>(A XOR 0x80)+</a:t>
                      </a:r>
                    </a:p>
                    <a:p>
                      <a:pPr lvl="0">
                        <a:buNone/>
                      </a:pPr>
                      <a:r>
                        <a:rPr lang="en-US" sz="1800">
                          <a:effectLst/>
                          <a:latin typeface="Daytona Condensed Light"/>
                        </a:rPr>
                        <a:t>1</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tc>
                  <a:txBody>
                    <a:bodyPr/>
                    <a:lstStyle/>
                    <a:p>
                      <a:pPr lvl="0">
                        <a:buNone/>
                      </a:pPr>
                      <a:r>
                        <a:rPr lang="en-US" sz="1800">
                          <a:effectLst/>
                          <a:latin typeface="Daytona Condensed Light"/>
                        </a:rPr>
                        <a:t>0000 0100</a:t>
                      </a:r>
                    </a:p>
                    <a:p>
                      <a:pPr lvl="0">
                        <a:buNone/>
                      </a:pPr>
                      <a:r>
                        <a:rPr lang="en-US" sz="1800">
                          <a:effectLst/>
                          <a:latin typeface="Daytona Condensed Light"/>
                        </a:rPr>
                        <a:t>1000 0001</a:t>
                      </a:r>
                    </a:p>
                    <a:p>
                      <a:pPr lvl="0">
                        <a:buNone/>
                      </a:pPr>
                      <a:r>
                        <a:rPr lang="en-US" sz="1800">
                          <a:effectLst/>
                          <a:latin typeface="Daytona Condensed Light"/>
                        </a:rPr>
                        <a:t>0000 0001</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tc>
                  <a:txBody>
                    <a:bodyPr/>
                    <a:lstStyle/>
                    <a:p>
                      <a:pPr lvl="0">
                        <a:buNone/>
                      </a:pPr>
                      <a:r>
                        <a:rPr lang="en-US" sz="1800">
                          <a:effectLst/>
                          <a:latin typeface="Daytona Condensed Light"/>
                        </a:rPr>
                        <a:t>0x04 = 4d</a:t>
                      </a:r>
                    </a:p>
                    <a:p>
                      <a:pPr lvl="0">
                        <a:buNone/>
                      </a:pPr>
                      <a:r>
                        <a:rPr lang="en-US" sz="1800">
                          <a:effectLst/>
                          <a:latin typeface="Daytona Condensed Light"/>
                        </a:rPr>
                        <a:t>0x81 = 128d</a:t>
                      </a:r>
                    </a:p>
                    <a:p>
                      <a:pPr lvl="0">
                        <a:buNone/>
                      </a:pPr>
                      <a:r>
                        <a:rPr lang="en-US" sz="1800">
                          <a:effectLst/>
                          <a:latin typeface="Daytona Condensed Light"/>
                        </a:rPr>
                        <a:t>0x01 = 1d</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val="1812067192"/>
                  </a:ext>
                </a:extLst>
              </a:tr>
              <a:tr h="361950">
                <a:tc>
                  <a:txBody>
                    <a:bodyPr/>
                    <a:lstStyle/>
                    <a:p>
                      <a:pPr lvl="0">
                        <a:buNone/>
                      </a:pPr>
                      <a:endParaRPr lang="en-US" sz="1800">
                        <a:effectLst/>
                        <a:latin typeface="Daytona Condensed Light"/>
                      </a:endParaRP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tc>
                  <a:txBody>
                    <a:bodyPr/>
                    <a:lstStyle/>
                    <a:p>
                      <a:pPr lvl="0">
                        <a:buNone/>
                      </a:pPr>
                      <a:r>
                        <a:rPr lang="en-US" sz="1800">
                          <a:solidFill>
                            <a:schemeClr val="tx1"/>
                          </a:solidFill>
                          <a:effectLst/>
                          <a:latin typeface="Daytona Condensed Light"/>
                        </a:rPr>
                        <a:t>1000 0110</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tc>
                  <a:txBody>
                    <a:bodyPr/>
                    <a:lstStyle/>
                    <a:p>
                      <a:pPr lvl="0">
                        <a:buNone/>
                      </a:pPr>
                      <a:r>
                        <a:rPr lang="en-US" sz="1800">
                          <a:effectLst/>
                          <a:latin typeface="Daytona Condensed Light"/>
                        </a:rPr>
                        <a:t>0x86 = 134d</a:t>
                      </a:r>
                    </a:p>
                  </a:txBody>
                  <a:tcPr>
                    <a:lnL w="10154">
                      <a:solidFill>
                        <a:srgbClr val="FFFFFF"/>
                      </a:solidFill>
                    </a:lnL>
                    <a:lnR w="10154">
                      <a:solidFill>
                        <a:srgbClr val="FFFFFF"/>
                      </a:solidFill>
                    </a:lnR>
                    <a:lnT w="10154">
                      <a:solidFill>
                        <a:srgbClr val="FFFFFF"/>
                      </a:solidFill>
                    </a:lnT>
                    <a:lnB w="10154" cap="flat" cmpd="sng" algn="ctr">
                      <a:solidFill>
                        <a:srgbClr val="FFFFFF"/>
                      </a:solidFill>
                      <a:prstDash val="solid"/>
                      <a:round/>
                      <a:headEnd type="none" w="med" len="med"/>
                      <a:tailEnd type="none" w="med" len="med"/>
                    </a:lnB>
                    <a:solidFill>
                      <a:schemeClr val="accent6"/>
                    </a:solidFill>
                  </a:tcPr>
                </a:tc>
                <a:extLst>
                  <a:ext uri="{0D108BD9-81ED-4DB2-BD59-A6C34878D82A}">
                    <a16:rowId xmlns:a16="http://schemas.microsoft.com/office/drawing/2014/main" val="2408379079"/>
                  </a:ext>
                </a:extLst>
              </a:tr>
              <a:tr h="361950">
                <a:tc>
                  <a:txBody>
                    <a:bodyPr/>
                    <a:lstStyle/>
                    <a:p>
                      <a:pPr lvl="0">
                        <a:buNone/>
                      </a:pPr>
                      <a:r>
                        <a:rPr lang="en-US" sz="1800">
                          <a:effectLst/>
                          <a:latin typeface="Daytona Condensed Light"/>
                        </a:rPr>
                        <a:t>Rotate 2 bits from left</a:t>
                      </a:r>
                    </a:p>
                  </a:txBody>
                  <a:tcPr>
                    <a:lnL w="10154">
                      <a:solidFill>
                        <a:srgbClr val="FFFFFF"/>
                      </a:solidFill>
                    </a:lnL>
                    <a:lnR w="10154">
                      <a:solidFill>
                        <a:srgbClr val="FFFFFF"/>
                      </a:solidFill>
                    </a:lnR>
                    <a:lnT w="10154">
                      <a:solidFill>
                        <a:srgbClr val="FFFFFF"/>
                      </a:solidFill>
                    </a:lnT>
                    <a:lnB w="10154">
                      <a:solidFill>
                        <a:srgbClr val="FFFFFF"/>
                      </a:solidFill>
                    </a:lnB>
                    <a:solidFill>
                      <a:schemeClr val="accent6"/>
                    </a:solidFill>
                  </a:tcPr>
                </a:tc>
                <a:tc>
                  <a:txBody>
                    <a:bodyPr/>
                    <a:lstStyle/>
                    <a:p>
                      <a:pPr lvl="0">
                        <a:buNone/>
                      </a:pPr>
                      <a:r>
                        <a:rPr lang="en-US" sz="1800">
                          <a:solidFill>
                            <a:schemeClr val="tx1"/>
                          </a:solidFill>
                          <a:effectLst/>
                          <a:latin typeface="Daytona Condensed Light"/>
                        </a:rPr>
                        <a:t>0001 1010</a:t>
                      </a:r>
                    </a:p>
                  </a:txBody>
                  <a:tcPr>
                    <a:lnL w="10154">
                      <a:solidFill>
                        <a:srgbClr val="FFFFFF"/>
                      </a:solidFill>
                    </a:lnL>
                    <a:lnR w="10154">
                      <a:solidFill>
                        <a:srgbClr val="FFFFFF"/>
                      </a:solidFill>
                    </a:lnR>
                    <a:lnT w="10154">
                      <a:solidFill>
                        <a:srgbClr val="FFFFFF"/>
                      </a:solidFill>
                    </a:lnT>
                    <a:lnB w="10154">
                      <a:solidFill>
                        <a:srgbClr val="FFFFFF"/>
                      </a:solidFill>
                    </a:lnB>
                    <a:solidFill>
                      <a:schemeClr val="accent6"/>
                    </a:solidFill>
                  </a:tcPr>
                </a:tc>
                <a:tc>
                  <a:txBody>
                    <a:bodyPr/>
                    <a:lstStyle/>
                    <a:p>
                      <a:pPr lvl="0">
                        <a:buNone/>
                      </a:pPr>
                      <a:r>
                        <a:rPr lang="en-US" sz="1800">
                          <a:effectLst/>
                          <a:latin typeface="Daytona Condensed Light"/>
                        </a:rPr>
                        <a:t>0x1A = </a:t>
                      </a:r>
                      <a:r>
                        <a:rPr lang="en-US" sz="1800">
                          <a:solidFill>
                            <a:srgbClr val="FF0000"/>
                          </a:solidFill>
                          <a:effectLst/>
                          <a:latin typeface="Daytona Condensed Light"/>
                        </a:rPr>
                        <a:t>26d</a:t>
                      </a:r>
                    </a:p>
                  </a:txBody>
                  <a:tcPr>
                    <a:lnL w="10154">
                      <a:solidFill>
                        <a:srgbClr val="FFFFFF"/>
                      </a:solidFill>
                    </a:lnL>
                    <a:lnR w="10154">
                      <a:solidFill>
                        <a:srgbClr val="FFFFFF"/>
                      </a:solidFill>
                    </a:lnR>
                    <a:lnT w="10154">
                      <a:solidFill>
                        <a:srgbClr val="FFFFFF"/>
                      </a:solidFill>
                    </a:lnT>
                    <a:lnB w="10154">
                      <a:solidFill>
                        <a:srgbClr val="FFFFFF"/>
                      </a:solidFill>
                    </a:lnB>
                    <a:solidFill>
                      <a:schemeClr val="accent6"/>
                    </a:solidFill>
                  </a:tcPr>
                </a:tc>
                <a:extLst>
                  <a:ext uri="{0D108BD9-81ED-4DB2-BD59-A6C34878D82A}">
                    <a16:rowId xmlns:a16="http://schemas.microsoft.com/office/drawing/2014/main" val="3190271386"/>
                  </a:ext>
                </a:extLst>
              </a:tr>
            </a:tbl>
          </a:graphicData>
        </a:graphic>
      </p:graphicFrame>
      <p:pic>
        <p:nvPicPr>
          <p:cNvPr id="6" name="Picture 5">
            <a:extLst>
              <a:ext uri="{FF2B5EF4-FFF2-40B4-BE49-F238E27FC236}">
                <a16:creationId xmlns:a16="http://schemas.microsoft.com/office/drawing/2014/main" id="{8AD0DEA1-6D65-D0D9-9063-C3F717B028C4}"/>
              </a:ext>
            </a:extLst>
          </p:cNvPr>
          <p:cNvPicPr>
            <a:picLocks noChangeAspect="1"/>
          </p:cNvPicPr>
          <p:nvPr/>
        </p:nvPicPr>
        <p:blipFill>
          <a:blip r:embed="rId2"/>
          <a:stretch>
            <a:fillRect/>
          </a:stretch>
        </p:blipFill>
        <p:spPr>
          <a:xfrm>
            <a:off x="4162083" y="425448"/>
            <a:ext cx="4381500" cy="457200"/>
          </a:xfrm>
          <a:prstGeom prst="rect">
            <a:avLst/>
          </a:prstGeom>
        </p:spPr>
      </p:pic>
    </p:spTree>
    <p:extLst>
      <p:ext uri="{BB962C8B-B14F-4D97-AF65-F5344CB8AC3E}">
        <p14:creationId xmlns:p14="http://schemas.microsoft.com/office/powerpoint/2010/main" val="14498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E523E8-4423-AA2F-74E3-31080F8BE4BA}"/>
              </a:ext>
            </a:extLst>
          </p:cNvPr>
          <p:cNvSpPr>
            <a:spLocks noGrp="1"/>
          </p:cNvSpPr>
          <p:nvPr>
            <p:ph type="sldNum" sz="quarter" idx="11"/>
          </p:nvPr>
        </p:nvSpPr>
        <p:spPr/>
        <p:txBody>
          <a:bodyPr/>
          <a:lstStyle/>
          <a:p>
            <a:fld id="{75DF2D63-3FF5-D547-96B9-BE9CCD1ABA58}" type="slidenum">
              <a:rPr lang="en-US" smtClean="0"/>
              <a:t>14</a:t>
            </a:fld>
            <a:endParaRPr lang="en-US"/>
          </a:p>
        </p:txBody>
      </p:sp>
      <p:sp>
        <p:nvSpPr>
          <p:cNvPr id="3" name="Footer Placeholder 2">
            <a:extLst>
              <a:ext uri="{FF2B5EF4-FFF2-40B4-BE49-F238E27FC236}">
                <a16:creationId xmlns:a16="http://schemas.microsoft.com/office/drawing/2014/main" id="{FB4ED4AC-1440-398D-E714-263B5817FA2F}"/>
              </a:ext>
            </a:extLst>
          </p:cNvPr>
          <p:cNvSpPr>
            <a:spLocks noGrp="1"/>
          </p:cNvSpPr>
          <p:nvPr>
            <p:ph type="ftr" sz="quarter" idx="12"/>
          </p:nvPr>
        </p:nvSpPr>
        <p:spPr/>
        <p:txBody>
          <a:bodyPr/>
          <a:lstStyle/>
          <a:p>
            <a:r>
              <a:rPr lang="en-US"/>
              <a:t>cryptanalysis</a:t>
            </a:r>
          </a:p>
        </p:txBody>
      </p:sp>
      <p:sp>
        <p:nvSpPr>
          <p:cNvPr id="14" name="Title 1">
            <a:extLst>
              <a:ext uri="{FF2B5EF4-FFF2-40B4-BE49-F238E27FC236}">
                <a16:creationId xmlns:a16="http://schemas.microsoft.com/office/drawing/2014/main" id="{8EA0C2A4-FDBB-7803-2436-227191CA4BBC}"/>
              </a:ext>
            </a:extLst>
          </p:cNvPr>
          <p:cNvSpPr txBox="1">
            <a:spLocks/>
          </p:cNvSpPr>
          <p:nvPr/>
        </p:nvSpPr>
        <p:spPr>
          <a:xfrm>
            <a:off x="948739" y="224638"/>
            <a:ext cx="10185426" cy="548640"/>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Round Function Differential Analysis</a:t>
            </a: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DEBE96DD-8D70-E3B1-90E2-77A390D2D179}"/>
                  </a:ext>
                </a:extLst>
              </p:cNvPr>
              <p:cNvSpPr txBox="1">
                <a:spLocks/>
              </p:cNvSpPr>
              <p:nvPr/>
            </p:nvSpPr>
            <p:spPr>
              <a:xfrm>
                <a:off x="5720773" y="1237130"/>
                <a:ext cx="5916732" cy="40072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a:t>The Input Difference to G-Box is </a:t>
                </a:r>
                <a:r>
                  <a:rPr lang="en-SG" sz="1800"/>
                  <a:t>0x80800000</a:t>
                </a:r>
              </a:p>
              <a:p>
                <a:pPr marL="0" indent="0">
                  <a:lnSpc>
                    <a:spcPct val="100000"/>
                  </a:lnSpc>
                  <a:buNone/>
                </a:pPr>
                <a:endParaRPr lang="en-SG" sz="1800"/>
              </a:p>
              <a:p>
                <a:pPr marL="0" indent="0">
                  <a:lnSpc>
                    <a:spcPct val="100000"/>
                  </a:lnSpc>
                  <a:buNone/>
                </a:pPr>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m:t>
                      </m:r>
                      <m:r>
                        <m:rPr>
                          <m:sty m:val="p"/>
                        </m:rPr>
                        <a:rPr lang="en-US" sz="1800" b="0" i="1">
                          <a:latin typeface="Cambria Math" panose="02040503050406030204" pitchFamily="18" charset="0"/>
                        </a:rPr>
                        <m:t>X</m:t>
                      </m:r>
                      <m:r>
                        <a:rPr lang="en-US" sz="1800" b="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𝑋</m:t>
                      </m:r>
                      <m:r>
                        <a:rPr lang="en-US" sz="1800" b="0" i="0" smtClean="0">
                          <a:latin typeface="Cambria Math" panose="02040503050406030204" pitchFamily="18" charset="0"/>
                        </a:rPr>
                        <m:t>=0</m:t>
                      </m:r>
                      <m:r>
                        <m:rPr>
                          <m:sty m:val="p"/>
                        </m:rPr>
                        <a:rPr lang="en-US" sz="1800" b="0" i="0" smtClean="0">
                          <a:latin typeface="Cambria Math" panose="02040503050406030204" pitchFamily="18" charset="0"/>
                        </a:rPr>
                        <m:t>x</m:t>
                      </m:r>
                      <m:r>
                        <a:rPr lang="en-US" sz="1800" b="0" i="0" smtClean="0">
                          <a:latin typeface="Cambria Math" panose="02040503050406030204" pitchFamily="18" charset="0"/>
                        </a:rPr>
                        <m:t>00</m:t>
                      </m:r>
                    </m:oMath>
                  </m:oMathPara>
                </a14:m>
                <a:endParaRPr lang="en-US" sz="1800"/>
              </a:p>
              <a:p>
                <a:pPr marL="0" indent="0">
                  <a:lnSpc>
                    <a:spcPct val="100000"/>
                  </a:lnSpc>
                  <a:buNone/>
                </a:pPr>
                <a:r>
                  <a:rPr lang="en-US" sz="1800"/>
                  <a:t>Using the above equation and relation derived from G-Box we can trace the differentials of the Round Function</a:t>
                </a:r>
              </a:p>
              <a:p>
                <a:pPr marL="0" indent="0">
                  <a:lnSpc>
                    <a:spcPct val="100000"/>
                  </a:lnSpc>
                  <a:buNone/>
                </a:pPr>
                <a:r>
                  <a:rPr lang="en-US" sz="1800"/>
                  <a:t>The output differentials of the Round function is </a:t>
                </a:r>
                <a:r>
                  <a:rPr lang="en-SG" sz="1800" b="1"/>
                  <a:t>0x02000000 with probability of 1.</a:t>
                </a:r>
              </a:p>
              <a:p>
                <a:pPr marL="0" indent="0">
                  <a:lnSpc>
                    <a:spcPct val="100000"/>
                  </a:lnSpc>
                  <a:buNone/>
                </a:pPr>
                <a:endParaRPr lang="en-SG" sz="1800" b="1"/>
              </a:p>
              <a:p>
                <a:pPr marL="0" indent="0">
                  <a:lnSpc>
                    <a:spcPct val="100000"/>
                  </a:lnSpc>
                  <a:buNone/>
                </a:pPr>
                <a:r>
                  <a:rPr lang="en-SG" sz="1800"/>
                  <a:t>We can perform another tracing for input differential of 0x00000000. </a:t>
                </a:r>
                <a:r>
                  <a:rPr lang="en-US" sz="1800"/>
                  <a:t>The output differentials of the Round function is </a:t>
                </a:r>
                <a:r>
                  <a:rPr lang="en-SG" sz="1800" b="1"/>
                  <a:t>0x00000000 with probability of 1.</a:t>
                </a:r>
              </a:p>
              <a:p>
                <a:pPr marL="0" indent="0">
                  <a:lnSpc>
                    <a:spcPct val="100000"/>
                  </a:lnSpc>
                  <a:buNone/>
                </a:pPr>
                <a:endParaRPr lang="en-SG" sz="1800" b="1"/>
              </a:p>
              <a:p>
                <a:pPr marL="0" indent="0">
                  <a:lnSpc>
                    <a:spcPct val="100000"/>
                  </a:lnSpc>
                  <a:buNone/>
                </a:pPr>
                <a:endParaRPr lang="en-SG" sz="1800" b="1"/>
              </a:p>
              <a:p>
                <a:pPr marL="0" indent="0">
                  <a:lnSpc>
                    <a:spcPct val="100000"/>
                  </a:lnSpc>
                  <a:buNone/>
                </a:pPr>
                <a:endParaRPr lang="en-US" sz="1800" b="1"/>
              </a:p>
              <a:p>
                <a:pPr marL="0" indent="0">
                  <a:lnSpc>
                    <a:spcPct val="100000"/>
                  </a:lnSpc>
                  <a:buNone/>
                </a:pPr>
                <a:endParaRPr lang="en-US" sz="1800"/>
              </a:p>
              <a:p>
                <a:pPr marL="0" indent="0">
                  <a:lnSpc>
                    <a:spcPct val="100000"/>
                  </a:lnSpc>
                  <a:buNone/>
                </a:pPr>
                <a:endParaRPr lang="en-US" sz="1800"/>
              </a:p>
            </p:txBody>
          </p:sp>
        </mc:Choice>
        <mc:Fallback xmlns="">
          <p:sp>
            <p:nvSpPr>
              <p:cNvPr id="18" name="Content Placeholder 2">
                <a:extLst>
                  <a:ext uri="{FF2B5EF4-FFF2-40B4-BE49-F238E27FC236}">
                    <a16:creationId xmlns:a16="http://schemas.microsoft.com/office/drawing/2014/main" id="{DEBE96DD-8D70-E3B1-90E2-77A390D2D179}"/>
                  </a:ext>
                </a:extLst>
              </p:cNvPr>
              <p:cNvSpPr txBox="1">
                <a:spLocks noRot="1" noChangeAspect="1" noMove="1" noResize="1" noEditPoints="1" noAdjustHandles="1" noChangeArrowheads="1" noChangeShapeType="1" noTextEdit="1"/>
              </p:cNvSpPr>
              <p:nvPr/>
            </p:nvSpPr>
            <p:spPr>
              <a:xfrm>
                <a:off x="5720773" y="1237130"/>
                <a:ext cx="5916732" cy="4007223"/>
              </a:xfrm>
              <a:prstGeom prst="rect">
                <a:avLst/>
              </a:prstGeom>
              <a:blipFill>
                <a:blip r:embed="rId2"/>
                <a:stretch>
                  <a:fillRect l="-824" t="-913" r="-1545"/>
                </a:stretch>
              </a:blipFill>
            </p:spPr>
            <p:txBody>
              <a:bodyPr/>
              <a:lstStyle/>
              <a:p>
                <a:r>
                  <a:rPr lang="en-US">
                    <a:noFill/>
                  </a:rPr>
                  <a:t> </a:t>
                </a:r>
              </a:p>
            </p:txBody>
          </p:sp>
        </mc:Fallback>
      </mc:AlternateContent>
      <p:pic>
        <p:nvPicPr>
          <p:cNvPr id="2052" name="Picture 4" descr="feal 4 round function1">
            <a:extLst>
              <a:ext uri="{FF2B5EF4-FFF2-40B4-BE49-F238E27FC236}">
                <a16:creationId xmlns:a16="http://schemas.microsoft.com/office/drawing/2014/main" id="{DC6D4DAA-14D2-FA71-3279-EBC357A049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33726" b="19607"/>
          <a:stretch/>
        </p:blipFill>
        <p:spPr bwMode="auto">
          <a:xfrm>
            <a:off x="1057835" y="1707775"/>
            <a:ext cx="4572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5DD33C-5B44-60F5-240D-09EE8D3DB576}"/>
              </a:ext>
            </a:extLst>
          </p:cNvPr>
          <p:cNvSpPr txBox="1"/>
          <p:nvPr/>
        </p:nvSpPr>
        <p:spPr>
          <a:xfrm>
            <a:off x="1390614" y="4883789"/>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0x02</a:t>
            </a:r>
          </a:p>
        </p:txBody>
      </p:sp>
      <p:sp>
        <p:nvSpPr>
          <p:cNvPr id="34" name="TextBox 33">
            <a:extLst>
              <a:ext uri="{FF2B5EF4-FFF2-40B4-BE49-F238E27FC236}">
                <a16:creationId xmlns:a16="http://schemas.microsoft.com/office/drawing/2014/main" id="{6E2170D4-1CB6-9523-1EB8-96A14D7D4AB6}"/>
              </a:ext>
            </a:extLst>
          </p:cNvPr>
          <p:cNvSpPr txBox="1"/>
          <p:nvPr/>
        </p:nvSpPr>
        <p:spPr>
          <a:xfrm>
            <a:off x="1418165" y="1358173"/>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a:t>
            </a:r>
          </a:p>
        </p:txBody>
      </p:sp>
      <p:sp>
        <p:nvSpPr>
          <p:cNvPr id="35" name="TextBox 34">
            <a:extLst>
              <a:ext uri="{FF2B5EF4-FFF2-40B4-BE49-F238E27FC236}">
                <a16:creationId xmlns:a16="http://schemas.microsoft.com/office/drawing/2014/main" id="{A28C148B-BB8C-35A3-086C-04592C08FD6A}"/>
              </a:ext>
            </a:extLst>
          </p:cNvPr>
          <p:cNvSpPr txBox="1"/>
          <p:nvPr/>
        </p:nvSpPr>
        <p:spPr>
          <a:xfrm>
            <a:off x="2400984" y="1360447"/>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a:t>
            </a:r>
          </a:p>
        </p:txBody>
      </p:sp>
      <p:sp>
        <p:nvSpPr>
          <p:cNvPr id="36" name="TextBox 35">
            <a:extLst>
              <a:ext uri="{FF2B5EF4-FFF2-40B4-BE49-F238E27FC236}">
                <a16:creationId xmlns:a16="http://schemas.microsoft.com/office/drawing/2014/main" id="{4888F385-708C-1D81-EAD5-567B721FFB08}"/>
              </a:ext>
            </a:extLst>
          </p:cNvPr>
          <p:cNvSpPr txBox="1"/>
          <p:nvPr/>
        </p:nvSpPr>
        <p:spPr>
          <a:xfrm>
            <a:off x="3758421" y="1397021"/>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48" name="TextBox 47">
            <a:extLst>
              <a:ext uri="{FF2B5EF4-FFF2-40B4-BE49-F238E27FC236}">
                <a16:creationId xmlns:a16="http://schemas.microsoft.com/office/drawing/2014/main" id="{BABB6B57-4E7B-CFE3-27FE-B0B4A911D019}"/>
              </a:ext>
            </a:extLst>
          </p:cNvPr>
          <p:cNvSpPr txBox="1"/>
          <p:nvPr/>
        </p:nvSpPr>
        <p:spPr>
          <a:xfrm>
            <a:off x="4712806" y="1397020"/>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50" name="TextBox 49">
            <a:extLst>
              <a:ext uri="{FF2B5EF4-FFF2-40B4-BE49-F238E27FC236}">
                <a16:creationId xmlns:a16="http://schemas.microsoft.com/office/drawing/2014/main" id="{30B23558-08FC-D91B-99CE-34471AEE953E}"/>
              </a:ext>
            </a:extLst>
          </p:cNvPr>
          <p:cNvSpPr txBox="1"/>
          <p:nvPr/>
        </p:nvSpPr>
        <p:spPr>
          <a:xfrm>
            <a:off x="2092909" y="2460733"/>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4" name="TextBox 2063">
            <a:extLst>
              <a:ext uri="{FF2B5EF4-FFF2-40B4-BE49-F238E27FC236}">
                <a16:creationId xmlns:a16="http://schemas.microsoft.com/office/drawing/2014/main" id="{C78E7823-1854-C580-9174-B5323A6489DC}"/>
              </a:ext>
            </a:extLst>
          </p:cNvPr>
          <p:cNvSpPr txBox="1"/>
          <p:nvPr/>
        </p:nvSpPr>
        <p:spPr>
          <a:xfrm>
            <a:off x="3509816" y="2529526"/>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5" name="TextBox 2064">
            <a:extLst>
              <a:ext uri="{FF2B5EF4-FFF2-40B4-BE49-F238E27FC236}">
                <a16:creationId xmlns:a16="http://schemas.microsoft.com/office/drawing/2014/main" id="{902524E1-62D3-2E86-ADE7-43C2C739FA6C}"/>
              </a:ext>
            </a:extLst>
          </p:cNvPr>
          <p:cNvSpPr txBox="1"/>
          <p:nvPr/>
        </p:nvSpPr>
        <p:spPr>
          <a:xfrm>
            <a:off x="2100918" y="3876486"/>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6" name="TextBox 2065">
            <a:extLst>
              <a:ext uri="{FF2B5EF4-FFF2-40B4-BE49-F238E27FC236}">
                <a16:creationId xmlns:a16="http://schemas.microsoft.com/office/drawing/2014/main" id="{5B941F0A-2C27-D992-3969-55D250BBC907}"/>
              </a:ext>
            </a:extLst>
          </p:cNvPr>
          <p:cNvSpPr txBox="1"/>
          <p:nvPr/>
        </p:nvSpPr>
        <p:spPr>
          <a:xfrm>
            <a:off x="3987400" y="3920289"/>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7" name="TextBox 2066">
            <a:extLst>
              <a:ext uri="{FF2B5EF4-FFF2-40B4-BE49-F238E27FC236}">
                <a16:creationId xmlns:a16="http://schemas.microsoft.com/office/drawing/2014/main" id="{1D0B0176-70AB-7FC5-0478-9DC68041CCA8}"/>
              </a:ext>
            </a:extLst>
          </p:cNvPr>
          <p:cNvSpPr txBox="1"/>
          <p:nvPr/>
        </p:nvSpPr>
        <p:spPr>
          <a:xfrm>
            <a:off x="2385472" y="4883789"/>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8" name="TextBox 2067">
            <a:extLst>
              <a:ext uri="{FF2B5EF4-FFF2-40B4-BE49-F238E27FC236}">
                <a16:creationId xmlns:a16="http://schemas.microsoft.com/office/drawing/2014/main" id="{B20097BB-E19C-2CF5-7E86-1F86123EC096}"/>
              </a:ext>
            </a:extLst>
          </p:cNvPr>
          <p:cNvSpPr txBox="1"/>
          <p:nvPr/>
        </p:nvSpPr>
        <p:spPr>
          <a:xfrm>
            <a:off x="3758421" y="4895928"/>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2069" name="TextBox 2068">
            <a:extLst>
              <a:ext uri="{FF2B5EF4-FFF2-40B4-BE49-F238E27FC236}">
                <a16:creationId xmlns:a16="http://schemas.microsoft.com/office/drawing/2014/main" id="{4CE7BD65-8FEF-9E77-5D72-D5CDAA2D60F4}"/>
              </a:ext>
            </a:extLst>
          </p:cNvPr>
          <p:cNvSpPr txBox="1"/>
          <p:nvPr/>
        </p:nvSpPr>
        <p:spPr>
          <a:xfrm>
            <a:off x="4768993" y="4864035"/>
            <a:ext cx="604913"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Tree>
    <p:extLst>
      <p:ext uri="{BB962C8B-B14F-4D97-AF65-F5344CB8AC3E}">
        <p14:creationId xmlns:p14="http://schemas.microsoft.com/office/powerpoint/2010/main" val="69625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7AF815-7CF3-1BD6-84FD-FFBBF9FF69AA}"/>
              </a:ext>
            </a:extLst>
          </p:cNvPr>
          <p:cNvSpPr>
            <a:spLocks noGrp="1"/>
          </p:cNvSpPr>
          <p:nvPr>
            <p:ph type="sldNum" sz="quarter" idx="11"/>
          </p:nvPr>
        </p:nvSpPr>
        <p:spPr/>
        <p:txBody>
          <a:bodyPr/>
          <a:lstStyle/>
          <a:p>
            <a:fld id="{75DF2D63-3FF5-D547-96B9-BE9CCD1ABA58}" type="slidenum">
              <a:rPr lang="en-US" smtClean="0"/>
              <a:t>15</a:t>
            </a:fld>
            <a:endParaRPr lang="en-US"/>
          </a:p>
        </p:txBody>
      </p:sp>
      <p:sp>
        <p:nvSpPr>
          <p:cNvPr id="3" name="Footer Placeholder 2">
            <a:extLst>
              <a:ext uri="{FF2B5EF4-FFF2-40B4-BE49-F238E27FC236}">
                <a16:creationId xmlns:a16="http://schemas.microsoft.com/office/drawing/2014/main" id="{661FF593-0E7E-4AF6-607F-F0359869DC73}"/>
              </a:ext>
            </a:extLst>
          </p:cNvPr>
          <p:cNvSpPr>
            <a:spLocks noGrp="1"/>
          </p:cNvSpPr>
          <p:nvPr>
            <p:ph type="ftr" sz="quarter" idx="12"/>
          </p:nvPr>
        </p:nvSpPr>
        <p:spPr/>
        <p:txBody>
          <a:bodyPr/>
          <a:lstStyle/>
          <a:p>
            <a:r>
              <a:rPr lang="en-US"/>
              <a:t>Structure</a:t>
            </a:r>
          </a:p>
        </p:txBody>
      </p:sp>
      <p:sp>
        <p:nvSpPr>
          <p:cNvPr id="4" name="Title 1">
            <a:extLst>
              <a:ext uri="{FF2B5EF4-FFF2-40B4-BE49-F238E27FC236}">
                <a16:creationId xmlns:a16="http://schemas.microsoft.com/office/drawing/2014/main" id="{DD07309C-1184-D461-1126-B4A7DDBBE423}"/>
              </a:ext>
            </a:extLst>
          </p:cNvPr>
          <p:cNvSpPr txBox="1">
            <a:spLocks/>
          </p:cNvSpPr>
          <p:nvPr/>
        </p:nvSpPr>
        <p:spPr>
          <a:xfrm>
            <a:off x="948739" y="224638"/>
            <a:ext cx="6162789" cy="548640"/>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Tracing the whole Cipher</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E521BCBA-5640-C27D-24DE-C184B7D7B425}"/>
                  </a:ext>
                </a:extLst>
              </p14:cNvPr>
              <p14:cNvContentPartPr/>
              <p14:nvPr/>
            </p14:nvContentPartPr>
            <p14:xfrm>
              <a:off x="6663380" y="1850415"/>
              <a:ext cx="360" cy="360"/>
            </p14:xfrm>
          </p:contentPart>
        </mc:Choice>
        <mc:Fallback xmlns="">
          <p:pic>
            <p:nvPicPr>
              <p:cNvPr id="8" name="Ink 7">
                <a:extLst>
                  <a:ext uri="{FF2B5EF4-FFF2-40B4-BE49-F238E27FC236}">
                    <a16:creationId xmlns:a16="http://schemas.microsoft.com/office/drawing/2014/main" id="{E521BCBA-5640-C27D-24DE-C184B7D7B425}"/>
                  </a:ext>
                </a:extLst>
              </p:cNvPr>
              <p:cNvPicPr/>
              <p:nvPr/>
            </p:nvPicPr>
            <p:blipFill>
              <a:blip r:embed="rId4"/>
              <a:stretch>
                <a:fillRect/>
              </a:stretch>
            </p:blipFill>
            <p:spPr>
              <a:xfrm>
                <a:off x="6654380" y="1841415"/>
                <a:ext cx="18000" cy="18000"/>
              </a:xfrm>
              <a:prstGeom prst="rect">
                <a:avLst/>
              </a:prstGeom>
            </p:spPr>
          </p:pic>
        </mc:Fallback>
      </mc:AlternateContent>
      <p:sp>
        <p:nvSpPr>
          <p:cNvPr id="41" name="Content Placeholder 2">
            <a:extLst>
              <a:ext uri="{FF2B5EF4-FFF2-40B4-BE49-F238E27FC236}">
                <a16:creationId xmlns:a16="http://schemas.microsoft.com/office/drawing/2014/main" id="{CEBD1100-59BC-8329-F62E-4963F9353861}"/>
              </a:ext>
            </a:extLst>
          </p:cNvPr>
          <p:cNvSpPr txBox="1">
            <a:spLocks/>
          </p:cNvSpPr>
          <p:nvPr/>
        </p:nvSpPr>
        <p:spPr>
          <a:xfrm>
            <a:off x="1207241" y="1437785"/>
            <a:ext cx="5279571" cy="3982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a:t>Now using the differential characteristic, we derived for the Round Function(F) we can apply it to the whole FEAL-4 encryption scheme.</a:t>
            </a:r>
          </a:p>
          <a:p>
            <a:pPr>
              <a:lnSpc>
                <a:spcPct val="100000"/>
              </a:lnSpc>
            </a:pPr>
            <a:r>
              <a:rPr lang="en-US" sz="1800"/>
              <a:t>If we inject the cipher with input differential of 0x8080000080800000, will split into two differentials of 32-bit each.</a:t>
            </a:r>
          </a:p>
          <a:p>
            <a:pPr>
              <a:lnSpc>
                <a:spcPct val="100000"/>
              </a:lnSpc>
            </a:pPr>
            <a:r>
              <a:rPr lang="en-US" sz="1800"/>
              <a:t>Note : Before each round function(F) we perform XOR operation with round Subkey. Since same key is applied for both plaintexts so the difference is always 0x00 for this operation.</a:t>
            </a:r>
          </a:p>
          <a:p>
            <a:pPr>
              <a:lnSpc>
                <a:spcPct val="100000"/>
              </a:lnSpc>
            </a:pPr>
            <a:r>
              <a:rPr lang="en-US" sz="1800"/>
              <a:t>We can trace the differentials with 100% certainty until round 3 - F function.</a:t>
            </a:r>
          </a:p>
          <a:p>
            <a:pPr>
              <a:lnSpc>
                <a:spcPct val="100000"/>
              </a:lnSpc>
            </a:pPr>
            <a:endParaRPr lang="en-US" sz="1800"/>
          </a:p>
        </p:txBody>
      </p:sp>
      <p:grpSp>
        <p:nvGrpSpPr>
          <p:cNvPr id="13" name="Group 12">
            <a:extLst>
              <a:ext uri="{FF2B5EF4-FFF2-40B4-BE49-F238E27FC236}">
                <a16:creationId xmlns:a16="http://schemas.microsoft.com/office/drawing/2014/main" id="{A9CEBDC9-39DD-CC86-E608-8C00B70B78C2}"/>
              </a:ext>
            </a:extLst>
          </p:cNvPr>
          <p:cNvGrpSpPr/>
          <p:nvPr/>
        </p:nvGrpSpPr>
        <p:grpSpPr>
          <a:xfrm>
            <a:off x="7073153" y="224638"/>
            <a:ext cx="4698223" cy="6500230"/>
            <a:chOff x="7073153" y="224638"/>
            <a:chExt cx="4698223" cy="6500230"/>
          </a:xfrm>
        </p:grpSpPr>
        <p:grpSp>
          <p:nvGrpSpPr>
            <p:cNvPr id="11" name="Group 10">
              <a:extLst>
                <a:ext uri="{FF2B5EF4-FFF2-40B4-BE49-F238E27FC236}">
                  <a16:creationId xmlns:a16="http://schemas.microsoft.com/office/drawing/2014/main" id="{C793169D-3CA1-4638-C3F6-8863AF0F0382}"/>
                </a:ext>
              </a:extLst>
            </p:cNvPr>
            <p:cNvGrpSpPr/>
            <p:nvPr/>
          </p:nvGrpSpPr>
          <p:grpSpPr>
            <a:xfrm>
              <a:off x="7073153" y="224638"/>
              <a:ext cx="4698223" cy="6500230"/>
              <a:chOff x="7073153" y="224638"/>
              <a:chExt cx="4698223" cy="6500230"/>
            </a:xfrm>
          </p:grpSpPr>
          <p:grpSp>
            <p:nvGrpSpPr>
              <p:cNvPr id="10" name="Group 9">
                <a:extLst>
                  <a:ext uri="{FF2B5EF4-FFF2-40B4-BE49-F238E27FC236}">
                    <a16:creationId xmlns:a16="http://schemas.microsoft.com/office/drawing/2014/main" id="{31F93313-DE2E-907B-504E-F103CCA892A2}"/>
                  </a:ext>
                </a:extLst>
              </p:cNvPr>
              <p:cNvGrpSpPr/>
              <p:nvPr/>
            </p:nvGrpSpPr>
            <p:grpSpPr>
              <a:xfrm>
                <a:off x="7073153" y="224638"/>
                <a:ext cx="4698223" cy="6500230"/>
                <a:chOff x="7073153" y="224638"/>
                <a:chExt cx="4698223" cy="6500230"/>
              </a:xfrm>
            </p:grpSpPr>
            <p:pic>
              <p:nvPicPr>
                <p:cNvPr id="3074" name="Picture 2" descr="feal 4 differential attack3">
                  <a:extLst>
                    <a:ext uri="{FF2B5EF4-FFF2-40B4-BE49-F238E27FC236}">
                      <a16:creationId xmlns:a16="http://schemas.microsoft.com/office/drawing/2014/main" id="{0DB57CE3-0D89-43C6-64C3-88C696EF5D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215" t="11275" r="4314" b="12222"/>
                <a:stretch/>
              </p:blipFill>
              <p:spPr bwMode="auto">
                <a:xfrm>
                  <a:off x="7073153" y="224638"/>
                  <a:ext cx="4698223" cy="6500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439BFE-19B0-E234-70DA-04023E70838D}"/>
                    </a:ext>
                  </a:extLst>
                </p:cNvPr>
                <p:cNvSpPr txBox="1"/>
                <p:nvPr/>
              </p:nvSpPr>
              <p:spPr>
                <a:xfrm>
                  <a:off x="10100502" y="851168"/>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0x80800000</a:t>
                  </a:r>
                </a:p>
              </p:txBody>
            </p:sp>
            <p:sp>
              <p:nvSpPr>
                <p:cNvPr id="7" name="TextBox 6">
                  <a:extLst>
                    <a:ext uri="{FF2B5EF4-FFF2-40B4-BE49-F238E27FC236}">
                      <a16:creationId xmlns:a16="http://schemas.microsoft.com/office/drawing/2014/main" id="{B407DD5B-2851-C4CB-A5D2-D7D889449ECC}"/>
                    </a:ext>
                  </a:extLst>
                </p:cNvPr>
                <p:cNvSpPr txBox="1"/>
                <p:nvPr/>
              </p:nvSpPr>
              <p:spPr>
                <a:xfrm>
                  <a:off x="8073674" y="854219"/>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0x80800000</a:t>
                  </a:r>
                </a:p>
              </p:txBody>
            </p:sp>
          </p:grpSp>
          <p:sp>
            <p:nvSpPr>
              <p:cNvPr id="5" name="TextBox 4">
                <a:extLst>
                  <a:ext uri="{FF2B5EF4-FFF2-40B4-BE49-F238E27FC236}">
                    <a16:creationId xmlns:a16="http://schemas.microsoft.com/office/drawing/2014/main" id="{564E09B5-5618-741C-1496-2E6E37A0A909}"/>
                  </a:ext>
                </a:extLst>
              </p:cNvPr>
              <p:cNvSpPr txBox="1"/>
              <p:nvPr/>
            </p:nvSpPr>
            <p:spPr>
              <a:xfrm rot="21244351">
                <a:off x="7814501" y="2284512"/>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0x00</a:t>
                </a:r>
              </a:p>
            </p:txBody>
          </p:sp>
          <p:sp>
            <p:nvSpPr>
              <p:cNvPr id="9" name="TextBox 8">
                <a:extLst>
                  <a:ext uri="{FF2B5EF4-FFF2-40B4-BE49-F238E27FC236}">
                    <a16:creationId xmlns:a16="http://schemas.microsoft.com/office/drawing/2014/main" id="{2FFEA308-1085-2D87-0BB3-02B0FB0B6E77}"/>
                  </a:ext>
                </a:extLst>
              </p:cNvPr>
              <p:cNvSpPr txBox="1"/>
              <p:nvPr/>
            </p:nvSpPr>
            <p:spPr>
              <a:xfrm rot="228796">
                <a:off x="10527327" y="2262683"/>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0x80800000</a:t>
                </a:r>
              </a:p>
            </p:txBody>
          </p:sp>
        </p:grpSp>
        <p:sp>
          <p:nvSpPr>
            <p:cNvPr id="12" name="TextBox 11">
              <a:extLst>
                <a:ext uri="{FF2B5EF4-FFF2-40B4-BE49-F238E27FC236}">
                  <a16:creationId xmlns:a16="http://schemas.microsoft.com/office/drawing/2014/main" id="{2DD2FE94-39C8-6632-A5FF-326215E0237C}"/>
                </a:ext>
              </a:extLst>
            </p:cNvPr>
            <p:cNvSpPr txBox="1"/>
            <p:nvPr/>
          </p:nvSpPr>
          <p:spPr>
            <a:xfrm rot="21204754">
              <a:off x="7764541" y="3428256"/>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0x80800000</a:t>
              </a:r>
            </a:p>
          </p:txBody>
        </p:sp>
      </p:grpSp>
    </p:spTree>
    <p:extLst>
      <p:ext uri="{BB962C8B-B14F-4D97-AF65-F5344CB8AC3E}">
        <p14:creationId xmlns:p14="http://schemas.microsoft.com/office/powerpoint/2010/main" val="182904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E2E34-5C6A-1133-45C1-75BE948F9A5E}"/>
              </a:ext>
            </a:extLst>
          </p:cNvPr>
          <p:cNvSpPr>
            <a:spLocks noGrp="1"/>
          </p:cNvSpPr>
          <p:nvPr>
            <p:ph type="sldNum" sz="quarter" idx="11"/>
          </p:nvPr>
        </p:nvSpPr>
        <p:spPr/>
        <p:txBody>
          <a:bodyPr/>
          <a:lstStyle/>
          <a:p>
            <a:fld id="{75DF2D63-3FF5-D547-96B9-BE9CCD1ABA58}" type="slidenum">
              <a:rPr lang="en-US" smtClean="0"/>
              <a:t>16</a:t>
            </a:fld>
            <a:endParaRPr lang="en-US"/>
          </a:p>
        </p:txBody>
      </p:sp>
      <p:sp>
        <p:nvSpPr>
          <p:cNvPr id="3" name="Footer Placeholder 2">
            <a:extLst>
              <a:ext uri="{FF2B5EF4-FFF2-40B4-BE49-F238E27FC236}">
                <a16:creationId xmlns:a16="http://schemas.microsoft.com/office/drawing/2014/main" id="{0B5E8B95-F22E-7104-5189-857316B247D7}"/>
              </a:ext>
            </a:extLst>
          </p:cNvPr>
          <p:cNvSpPr>
            <a:spLocks noGrp="1"/>
          </p:cNvSpPr>
          <p:nvPr>
            <p:ph type="ftr" sz="quarter" idx="12"/>
          </p:nvPr>
        </p:nvSpPr>
        <p:spPr/>
        <p:txBody>
          <a:bodyPr/>
          <a:lstStyle/>
          <a:p>
            <a:r>
              <a:rPr lang="en-US"/>
              <a:t>structure</a:t>
            </a:r>
          </a:p>
        </p:txBody>
      </p:sp>
      <p:sp>
        <p:nvSpPr>
          <p:cNvPr id="4" name="Title 1">
            <a:extLst>
              <a:ext uri="{FF2B5EF4-FFF2-40B4-BE49-F238E27FC236}">
                <a16:creationId xmlns:a16="http://schemas.microsoft.com/office/drawing/2014/main" id="{1ABE1E25-06E4-FD8C-2C75-ACF7EB945C77}"/>
              </a:ext>
            </a:extLst>
          </p:cNvPr>
          <p:cNvSpPr txBox="1">
            <a:spLocks/>
          </p:cNvSpPr>
          <p:nvPr/>
        </p:nvSpPr>
        <p:spPr>
          <a:xfrm>
            <a:off x="1003287" y="224638"/>
            <a:ext cx="10185426" cy="1047974"/>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Back-Tracing the Final Round from cipher text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5052E51-649A-BEBC-D707-F120EDABE440}"/>
                  </a:ext>
                </a:extLst>
              </p:cNvPr>
              <p:cNvSpPr txBox="1">
                <a:spLocks/>
              </p:cNvSpPr>
              <p:nvPr/>
            </p:nvSpPr>
            <p:spPr>
              <a:xfrm>
                <a:off x="914921" y="1401530"/>
                <a:ext cx="5850589" cy="4618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2000" b="1"/>
                  <a:t>Extracting K3</a:t>
                </a:r>
              </a:p>
              <a:p>
                <a:pPr>
                  <a:lnSpc>
                    <a:spcPct val="100000"/>
                  </a:lnSpc>
                </a:pPr>
                <a:r>
                  <a:rPr lang="en-SG" sz="1400"/>
                  <a:t>Using the ciphertexts (known), the values of the bitstrings which were XOR-ed with K3 in the final round can be calculated (as left-ciphertext XOR right-ciphertext). </a:t>
                </a:r>
              </a:p>
              <a:p>
                <a:pPr marL="457200" lvl="1" indent="0" algn="ctr">
                  <a:lnSpc>
                    <a:spcPct val="100000"/>
                  </a:lnSpc>
                  <a:buNone/>
                </a:pPr>
                <a:r>
                  <a:rPr lang="en-SG" sz="1400" b="1"/>
                  <a:t>Y = L </a:t>
                </a:r>
                <a14:m>
                  <m:oMath xmlns:m="http://schemas.openxmlformats.org/officeDocument/2006/math">
                    <m:r>
                      <a:rPr lang="en-US" sz="1400" b="0" i="1" smtClean="0">
                        <a:latin typeface="Cambria Math" panose="02040503050406030204" pitchFamily="18" charset="0"/>
                        <a:ea typeface="Cambria Math" panose="02040503050406030204" pitchFamily="18" charset="0"/>
                      </a:rPr>
                      <m:t>⨁</m:t>
                    </m:r>
                  </m:oMath>
                </a14:m>
                <a:r>
                  <a:rPr lang="en-SG" sz="1400" b="1"/>
                  <a:t> R</a:t>
                </a:r>
              </a:p>
              <a:p>
                <a:pPr>
                  <a:lnSpc>
                    <a:spcPct val="100000"/>
                  </a:lnSpc>
                </a:pPr>
                <a:r>
                  <a:rPr lang="en-SG" sz="1400"/>
                  <a:t>We now do a linear search over the key space 6 (32-bit strings) of K3, and for every key value, we XOR it with the bitstrings calculated just a step ago. Then the results are passed through the f-Box, to get encryptions on the other side of the f-function.</a:t>
                </a:r>
              </a:p>
              <a:p>
                <a:pPr>
                  <a:lnSpc>
                    <a:spcPct val="100000"/>
                  </a:lnSpc>
                </a:pPr>
                <a:r>
                  <a:rPr lang="en-SG" sz="1400"/>
                  <a:t>Run these pairs of texts individually through the round function to produce a pair of last round output texts. XOR these together to get a candidate differential.</a:t>
                </a:r>
              </a:p>
              <a:p>
                <a:pPr marL="457200" lvl="1" indent="0" algn="ctr">
                  <a:lnSpc>
                    <a:spcPct val="100000"/>
                  </a:lnSpc>
                  <a:buNone/>
                </a:pPr>
                <a:r>
                  <a:rPr lang="en-SG" sz="1400" b="1"/>
                  <a:t>C1(L) </a:t>
                </a:r>
                <a14:m>
                  <m:oMath xmlns:m="http://schemas.openxmlformats.org/officeDocument/2006/math">
                    <m:r>
                      <a:rPr lang="en-US" sz="1400" b="1" i="1" smtClean="0">
                        <a:latin typeface="Cambria Math" panose="02040503050406030204" pitchFamily="18" charset="0"/>
                        <a:ea typeface="Cambria Math" panose="02040503050406030204" pitchFamily="18" charset="0"/>
                      </a:rPr>
                      <m:t>⨁</m:t>
                    </m:r>
                  </m:oMath>
                </a14:m>
                <a:r>
                  <a:rPr lang="en-SG" sz="1400" b="1"/>
                  <a:t> C2(L) </a:t>
                </a:r>
                <a14:m>
                  <m:oMath xmlns:m="http://schemas.openxmlformats.org/officeDocument/2006/math">
                    <m:r>
                      <a:rPr lang="en-US" sz="1400" b="1" i="1">
                        <a:latin typeface="Cambria Math" panose="02040503050406030204" pitchFamily="18" charset="0"/>
                        <a:ea typeface="Cambria Math" panose="02040503050406030204" pitchFamily="18" charset="0"/>
                      </a:rPr>
                      <m:t>⨁</m:t>
                    </m:r>
                  </m:oMath>
                </a14:m>
                <a:r>
                  <a:rPr lang="en-SG" sz="1400" b="1"/>
                  <a:t> 0x20 = Predicted Difference</a:t>
                </a:r>
              </a:p>
              <a:p>
                <a:pPr marL="457200" lvl="1" indent="0" algn="ctr">
                  <a:lnSpc>
                    <a:spcPct val="100000"/>
                  </a:lnSpc>
                  <a:buNone/>
                </a:pPr>
                <a14:m>
                  <m:oMath xmlns:m="http://schemas.openxmlformats.org/officeDocument/2006/math">
                    <m:r>
                      <a:rPr lang="en-US" sz="1400" b="1">
                        <a:latin typeface="Cambria Math" panose="02040503050406030204" pitchFamily="18" charset="0"/>
                      </a:rPr>
                      <m:t>∆</m:t>
                    </m:r>
                  </m:oMath>
                </a14:m>
                <a:r>
                  <a:rPr lang="en-SG" sz="1400" b="1"/>
                  <a:t>Z = Observed Difference for that key</a:t>
                </a:r>
              </a:p>
              <a:p>
                <a:pPr>
                  <a:lnSpc>
                    <a:spcPct val="100000"/>
                  </a:lnSpc>
                </a:pPr>
                <a:r>
                  <a:rPr lang="en-SG" sz="1400"/>
                  <a:t>If observed and actual matches, it means that the candidate key we used is a good bet for being the real one. We keep score for each candidate subkey and increment the score if these differentials match for each pair.</a:t>
                </a:r>
              </a:p>
              <a:p>
                <a:pPr>
                  <a:lnSpc>
                    <a:spcPct val="100000"/>
                  </a:lnSpc>
                </a:pPr>
                <a:r>
                  <a:rPr lang="en-SG" sz="1400"/>
                  <a:t> If we get a key with all pairs being satisfied, we break and that keys is last round’s key.</a:t>
                </a:r>
              </a:p>
              <a:p>
                <a:pPr>
                  <a:lnSpc>
                    <a:spcPct val="100000"/>
                  </a:lnSpc>
                </a:pPr>
                <a:r>
                  <a:rPr lang="en-SG" sz="1400"/>
                  <a:t>Input Differential for K3 = </a:t>
                </a:r>
                <a:r>
                  <a:rPr lang="en-SG" sz="1400" b="1"/>
                  <a:t> 0x8080000080800000</a:t>
                </a:r>
              </a:p>
              <a:p>
                <a:pPr>
                  <a:lnSpc>
                    <a:spcPct val="100000"/>
                  </a:lnSpc>
                </a:pPr>
                <a:endParaRPr lang="en-SG" sz="1400"/>
              </a:p>
            </p:txBody>
          </p:sp>
        </mc:Choice>
        <mc:Fallback xmlns="">
          <p:sp>
            <p:nvSpPr>
              <p:cNvPr id="5" name="Content Placeholder 2">
                <a:extLst>
                  <a:ext uri="{FF2B5EF4-FFF2-40B4-BE49-F238E27FC236}">
                    <a16:creationId xmlns:a16="http://schemas.microsoft.com/office/drawing/2014/main" id="{C5052E51-649A-BEBC-D707-F120EDABE440}"/>
                  </a:ext>
                </a:extLst>
              </p:cNvPr>
              <p:cNvSpPr txBox="1">
                <a:spLocks noRot="1" noChangeAspect="1" noMove="1" noResize="1" noEditPoints="1" noAdjustHandles="1" noChangeArrowheads="1" noChangeShapeType="1" noTextEdit="1"/>
              </p:cNvSpPr>
              <p:nvPr/>
            </p:nvSpPr>
            <p:spPr>
              <a:xfrm>
                <a:off x="914921" y="1401530"/>
                <a:ext cx="5850589" cy="4618271"/>
              </a:xfrm>
              <a:prstGeom prst="rect">
                <a:avLst/>
              </a:prstGeom>
              <a:blipFill>
                <a:blip r:embed="rId2"/>
                <a:stretch>
                  <a:fillRect l="-1042" t="-792" r="-833" b="-1833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37BABFA-AF2B-5A22-B9F6-AEAF3BDE667D}"/>
              </a:ext>
            </a:extLst>
          </p:cNvPr>
          <p:cNvPicPr>
            <a:picLocks noChangeAspect="1"/>
          </p:cNvPicPr>
          <p:nvPr/>
        </p:nvPicPr>
        <p:blipFill>
          <a:blip r:embed="rId3"/>
          <a:stretch>
            <a:fillRect/>
          </a:stretch>
        </p:blipFill>
        <p:spPr>
          <a:xfrm>
            <a:off x="7107441" y="4405515"/>
            <a:ext cx="5044440" cy="2359745"/>
          </a:xfrm>
          <a:prstGeom prst="rect">
            <a:avLst/>
          </a:prstGeom>
        </p:spPr>
      </p:pic>
      <p:grpSp>
        <p:nvGrpSpPr>
          <p:cNvPr id="10" name="Group 9">
            <a:extLst>
              <a:ext uri="{FF2B5EF4-FFF2-40B4-BE49-F238E27FC236}">
                <a16:creationId xmlns:a16="http://schemas.microsoft.com/office/drawing/2014/main" id="{B0DBC23E-01C4-ED90-372B-A4A5044181C8}"/>
              </a:ext>
            </a:extLst>
          </p:cNvPr>
          <p:cNvGrpSpPr/>
          <p:nvPr/>
        </p:nvGrpSpPr>
        <p:grpSpPr>
          <a:xfrm>
            <a:off x="7261804" y="1272612"/>
            <a:ext cx="5168181" cy="3097682"/>
            <a:chOff x="7261804" y="1272612"/>
            <a:chExt cx="5168181" cy="3097682"/>
          </a:xfrm>
        </p:grpSpPr>
        <p:pic>
          <p:nvPicPr>
            <p:cNvPr id="7170" name="Picture 2" descr="feal 4 differential attack5">
              <a:extLst>
                <a:ext uri="{FF2B5EF4-FFF2-40B4-BE49-F238E27FC236}">
                  <a16:creationId xmlns:a16="http://schemas.microsoft.com/office/drawing/2014/main" id="{80908138-FDC4-EC8A-E995-BBA9932CC4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892" t="20588" b="41765"/>
            <a:stretch/>
          </p:blipFill>
          <p:spPr bwMode="auto">
            <a:xfrm>
              <a:off x="7261804" y="1272612"/>
              <a:ext cx="5168181" cy="30976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E6C3F9B-8199-B9DB-B214-1F1557EF0558}"/>
                </a:ext>
              </a:extLst>
            </p:cNvPr>
            <p:cNvSpPr txBox="1"/>
            <p:nvPr/>
          </p:nvSpPr>
          <p:spPr>
            <a:xfrm rot="21173857">
              <a:off x="7672918" y="2166697"/>
              <a:ext cx="1213675" cy="307777"/>
            </a:xfrm>
            <a:prstGeom prst="rect">
              <a:avLst/>
            </a:prstGeom>
            <a:noFill/>
          </p:spPr>
          <p:txBody>
            <a:bodyPr wrap="square" rtlCol="0">
              <a:spAutoFit/>
            </a:bodyPr>
            <a:lstStyle/>
            <a:p>
              <a:r>
                <a:rPr lang="en-SG" sz="1400">
                  <a:latin typeface="Arial" panose="020B0604020202020204" pitchFamily="34" charset="0"/>
                  <a:cs typeface="Arial" panose="020B0604020202020204" pitchFamily="34" charset="0"/>
                </a:rPr>
                <a:t>0x20</a:t>
              </a:r>
            </a:p>
          </p:txBody>
        </p:sp>
      </p:grpSp>
    </p:spTree>
    <p:extLst>
      <p:ext uri="{BB962C8B-B14F-4D97-AF65-F5344CB8AC3E}">
        <p14:creationId xmlns:p14="http://schemas.microsoft.com/office/powerpoint/2010/main" val="426704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E2E34-5C6A-1133-45C1-75BE948F9A5E}"/>
              </a:ext>
            </a:extLst>
          </p:cNvPr>
          <p:cNvSpPr>
            <a:spLocks noGrp="1"/>
          </p:cNvSpPr>
          <p:nvPr>
            <p:ph type="sldNum" sz="quarter" idx="11"/>
          </p:nvPr>
        </p:nvSpPr>
        <p:spPr/>
        <p:txBody>
          <a:bodyPr/>
          <a:lstStyle/>
          <a:p>
            <a:fld id="{75DF2D63-3FF5-D547-96B9-BE9CCD1ABA58}" type="slidenum">
              <a:rPr lang="en-US" smtClean="0"/>
              <a:t>17</a:t>
            </a:fld>
            <a:endParaRPr lang="en-US"/>
          </a:p>
        </p:txBody>
      </p:sp>
      <p:sp>
        <p:nvSpPr>
          <p:cNvPr id="3" name="Footer Placeholder 2">
            <a:extLst>
              <a:ext uri="{FF2B5EF4-FFF2-40B4-BE49-F238E27FC236}">
                <a16:creationId xmlns:a16="http://schemas.microsoft.com/office/drawing/2014/main" id="{0B5E8B95-F22E-7104-5189-857316B247D7}"/>
              </a:ext>
            </a:extLst>
          </p:cNvPr>
          <p:cNvSpPr>
            <a:spLocks noGrp="1"/>
          </p:cNvSpPr>
          <p:nvPr>
            <p:ph type="ftr" sz="quarter" idx="12"/>
          </p:nvPr>
        </p:nvSpPr>
        <p:spPr/>
        <p:txBody>
          <a:bodyPr/>
          <a:lstStyle/>
          <a:p>
            <a:r>
              <a:rPr lang="en-US"/>
              <a:t>structure</a:t>
            </a:r>
          </a:p>
        </p:txBody>
      </p:sp>
      <p:sp>
        <p:nvSpPr>
          <p:cNvPr id="4" name="Title 1">
            <a:extLst>
              <a:ext uri="{FF2B5EF4-FFF2-40B4-BE49-F238E27FC236}">
                <a16:creationId xmlns:a16="http://schemas.microsoft.com/office/drawing/2014/main" id="{1ABE1E25-06E4-FD8C-2C75-ACF7EB945C77}"/>
              </a:ext>
            </a:extLst>
          </p:cNvPr>
          <p:cNvSpPr txBox="1">
            <a:spLocks/>
          </p:cNvSpPr>
          <p:nvPr/>
        </p:nvSpPr>
        <p:spPr>
          <a:xfrm>
            <a:off x="1003287" y="224638"/>
            <a:ext cx="10185426" cy="1047974"/>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Back-Tracing the Second and Third Round from cipher text</a:t>
            </a:r>
          </a:p>
        </p:txBody>
      </p:sp>
      <p:sp>
        <p:nvSpPr>
          <p:cNvPr id="5" name="Content Placeholder 2">
            <a:extLst>
              <a:ext uri="{FF2B5EF4-FFF2-40B4-BE49-F238E27FC236}">
                <a16:creationId xmlns:a16="http://schemas.microsoft.com/office/drawing/2014/main" id="{C5052E51-649A-BEBC-D707-F120EDABE440}"/>
              </a:ext>
            </a:extLst>
          </p:cNvPr>
          <p:cNvSpPr txBox="1">
            <a:spLocks/>
          </p:cNvSpPr>
          <p:nvPr/>
        </p:nvSpPr>
        <p:spPr>
          <a:xfrm>
            <a:off x="914921" y="1401530"/>
            <a:ext cx="5850589" cy="4618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2000" b="1"/>
              <a:t>Extracting K2, K1</a:t>
            </a:r>
          </a:p>
          <a:p>
            <a:pPr>
              <a:lnSpc>
                <a:spcPct val="100000"/>
              </a:lnSpc>
            </a:pPr>
            <a:r>
              <a:rPr lang="en-SG" sz="1400"/>
              <a:t>Similar process as K3 is repeated for cracking K1,K2 just that the input differentials will change.  We can use the previous K3 we cracked to decrypt the Round 4.</a:t>
            </a:r>
          </a:p>
          <a:p>
            <a:pPr marL="0" indent="0" algn="ctr">
              <a:lnSpc>
                <a:spcPct val="100000"/>
              </a:lnSpc>
              <a:buNone/>
            </a:pPr>
            <a:r>
              <a:rPr lang="en-SG" sz="1400"/>
              <a:t>Input Differential for K2 = </a:t>
            </a:r>
            <a:r>
              <a:rPr lang="en-SG" sz="1400" b="1"/>
              <a:t> 0x0000000080800000</a:t>
            </a:r>
          </a:p>
          <a:p>
            <a:pPr marL="0" indent="0" algn="ctr">
              <a:lnSpc>
                <a:spcPct val="100000"/>
              </a:lnSpc>
              <a:buNone/>
            </a:pPr>
            <a:r>
              <a:rPr lang="en-SG" sz="1400"/>
              <a:t>Input Differential for K1 = </a:t>
            </a:r>
            <a:r>
              <a:rPr lang="en-SG" sz="1400" b="1"/>
              <a:t> 0x0000000020000000</a:t>
            </a:r>
          </a:p>
          <a:p>
            <a:pPr marL="0" indent="0" algn="ctr">
              <a:lnSpc>
                <a:spcPct val="100000"/>
              </a:lnSpc>
              <a:buNone/>
            </a:pPr>
            <a:endParaRPr lang="en-SG" sz="1400" b="1"/>
          </a:p>
          <a:p>
            <a:pPr>
              <a:lnSpc>
                <a:spcPct val="100000"/>
              </a:lnSpc>
            </a:pPr>
            <a:r>
              <a:rPr lang="en-SG" sz="1400"/>
              <a:t>We generate new chosen-plaintext pairs for each round using these input differentials. And perform linear search over key space of 32 bits. And take round key as the key with highest score or score = number of Plaintext pairs generated</a:t>
            </a:r>
          </a:p>
          <a:p>
            <a:pPr marL="0" indent="0">
              <a:lnSpc>
                <a:spcPct val="100000"/>
              </a:lnSpc>
              <a:buNone/>
            </a:pPr>
            <a:endParaRPr lang="en-SG" sz="1400" b="1"/>
          </a:p>
        </p:txBody>
      </p:sp>
      <p:pic>
        <p:nvPicPr>
          <p:cNvPr id="7" name="Picture 6">
            <a:extLst>
              <a:ext uri="{FF2B5EF4-FFF2-40B4-BE49-F238E27FC236}">
                <a16:creationId xmlns:a16="http://schemas.microsoft.com/office/drawing/2014/main" id="{470554B4-B802-0C6C-97A8-040BA0D8EE37}"/>
              </a:ext>
            </a:extLst>
          </p:cNvPr>
          <p:cNvPicPr>
            <a:picLocks noChangeAspect="1"/>
          </p:cNvPicPr>
          <p:nvPr/>
        </p:nvPicPr>
        <p:blipFill>
          <a:blip r:embed="rId2"/>
          <a:stretch>
            <a:fillRect/>
          </a:stretch>
        </p:blipFill>
        <p:spPr>
          <a:xfrm>
            <a:off x="7459411" y="1093296"/>
            <a:ext cx="4311965" cy="5234737"/>
          </a:xfrm>
          <a:prstGeom prst="rect">
            <a:avLst/>
          </a:prstGeom>
        </p:spPr>
      </p:pic>
      <p:pic>
        <p:nvPicPr>
          <p:cNvPr id="8" name="Picture 7">
            <a:extLst>
              <a:ext uri="{FF2B5EF4-FFF2-40B4-BE49-F238E27FC236}">
                <a16:creationId xmlns:a16="http://schemas.microsoft.com/office/drawing/2014/main" id="{D6514C0C-4DB0-97F2-AA39-82AADED5D70C}"/>
              </a:ext>
            </a:extLst>
          </p:cNvPr>
          <p:cNvPicPr>
            <a:picLocks noChangeAspect="1"/>
          </p:cNvPicPr>
          <p:nvPr/>
        </p:nvPicPr>
        <p:blipFill>
          <a:blip r:embed="rId3"/>
          <a:stretch>
            <a:fillRect/>
          </a:stretch>
        </p:blipFill>
        <p:spPr>
          <a:xfrm>
            <a:off x="1267967" y="4680574"/>
            <a:ext cx="4445031" cy="1647459"/>
          </a:xfrm>
          <a:prstGeom prst="rect">
            <a:avLst/>
          </a:prstGeom>
        </p:spPr>
      </p:pic>
    </p:spTree>
    <p:extLst>
      <p:ext uri="{BB962C8B-B14F-4D97-AF65-F5344CB8AC3E}">
        <p14:creationId xmlns:p14="http://schemas.microsoft.com/office/powerpoint/2010/main" val="271434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E2E34-5C6A-1133-45C1-75BE948F9A5E}"/>
              </a:ext>
            </a:extLst>
          </p:cNvPr>
          <p:cNvSpPr>
            <a:spLocks noGrp="1"/>
          </p:cNvSpPr>
          <p:nvPr>
            <p:ph type="sldNum" sz="quarter" idx="11"/>
          </p:nvPr>
        </p:nvSpPr>
        <p:spPr/>
        <p:txBody>
          <a:bodyPr/>
          <a:lstStyle/>
          <a:p>
            <a:fld id="{75DF2D63-3FF5-D547-96B9-BE9CCD1ABA58}" type="slidenum">
              <a:rPr lang="en-US" smtClean="0"/>
              <a:t>18</a:t>
            </a:fld>
            <a:endParaRPr lang="en-US"/>
          </a:p>
        </p:txBody>
      </p:sp>
      <p:sp>
        <p:nvSpPr>
          <p:cNvPr id="3" name="Footer Placeholder 2">
            <a:extLst>
              <a:ext uri="{FF2B5EF4-FFF2-40B4-BE49-F238E27FC236}">
                <a16:creationId xmlns:a16="http://schemas.microsoft.com/office/drawing/2014/main" id="{0B5E8B95-F22E-7104-5189-857316B247D7}"/>
              </a:ext>
            </a:extLst>
          </p:cNvPr>
          <p:cNvSpPr>
            <a:spLocks noGrp="1"/>
          </p:cNvSpPr>
          <p:nvPr>
            <p:ph type="ftr" sz="quarter" idx="12"/>
          </p:nvPr>
        </p:nvSpPr>
        <p:spPr/>
        <p:txBody>
          <a:bodyPr/>
          <a:lstStyle/>
          <a:p>
            <a:r>
              <a:rPr lang="en-US"/>
              <a:t>structure</a:t>
            </a:r>
          </a:p>
        </p:txBody>
      </p:sp>
      <p:sp>
        <p:nvSpPr>
          <p:cNvPr id="4" name="Title 1">
            <a:extLst>
              <a:ext uri="{FF2B5EF4-FFF2-40B4-BE49-F238E27FC236}">
                <a16:creationId xmlns:a16="http://schemas.microsoft.com/office/drawing/2014/main" id="{1ABE1E25-06E4-FD8C-2C75-ACF7EB945C77}"/>
              </a:ext>
            </a:extLst>
          </p:cNvPr>
          <p:cNvSpPr txBox="1">
            <a:spLocks/>
          </p:cNvSpPr>
          <p:nvPr/>
        </p:nvSpPr>
        <p:spPr>
          <a:xfrm>
            <a:off x="1003287" y="224638"/>
            <a:ext cx="10185426" cy="1047974"/>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Back-Tracing the </a:t>
            </a:r>
            <a:r>
              <a:rPr lang="en-US" sz="3200" err="1"/>
              <a:t>FIrst</a:t>
            </a:r>
            <a:r>
              <a:rPr lang="en-US" sz="3200"/>
              <a:t> Round from cipher text</a:t>
            </a:r>
          </a:p>
        </p:txBody>
      </p:sp>
      <p:sp>
        <p:nvSpPr>
          <p:cNvPr id="5" name="Content Placeholder 2">
            <a:extLst>
              <a:ext uri="{FF2B5EF4-FFF2-40B4-BE49-F238E27FC236}">
                <a16:creationId xmlns:a16="http://schemas.microsoft.com/office/drawing/2014/main" id="{C5052E51-649A-BEBC-D707-F120EDABE440}"/>
              </a:ext>
            </a:extLst>
          </p:cNvPr>
          <p:cNvSpPr txBox="1">
            <a:spLocks/>
          </p:cNvSpPr>
          <p:nvPr/>
        </p:nvSpPr>
        <p:spPr>
          <a:xfrm>
            <a:off x="914921" y="1401530"/>
            <a:ext cx="3961879" cy="4618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2000" b="1"/>
              <a:t>Extracting K0, K4, K5</a:t>
            </a:r>
          </a:p>
          <a:p>
            <a:pPr>
              <a:lnSpc>
                <a:spcPct val="100000"/>
              </a:lnSpc>
            </a:pPr>
            <a:r>
              <a:rPr lang="en-SG" sz="1400"/>
              <a:t>For the first round, all three of K0 , K4 , and K5 need to be extracted. For this, we do a linear search over the 32-bit space for K0 , and for every candidate, the bitstrings are decrypted through the candidate K0 , and used to compute K4 and K5 by using the input plaintext. </a:t>
            </a:r>
          </a:p>
          <a:p>
            <a:pPr>
              <a:lnSpc>
                <a:spcPct val="100000"/>
              </a:lnSpc>
            </a:pPr>
            <a:r>
              <a:rPr lang="en-SG" sz="1400"/>
              <a:t>The candidate key which yields the same K4 and K5 for all plaintext pairs it is tested with is selected as K0 , and the corresponding K4 and K5 are evaluated.</a:t>
            </a:r>
          </a:p>
        </p:txBody>
      </p:sp>
      <p:pic>
        <p:nvPicPr>
          <p:cNvPr id="8" name="Picture 7">
            <a:extLst>
              <a:ext uri="{FF2B5EF4-FFF2-40B4-BE49-F238E27FC236}">
                <a16:creationId xmlns:a16="http://schemas.microsoft.com/office/drawing/2014/main" id="{F071B751-1109-EF58-AFE1-FCD70E7CB6BB}"/>
              </a:ext>
            </a:extLst>
          </p:cNvPr>
          <p:cNvPicPr>
            <a:picLocks noChangeAspect="1"/>
          </p:cNvPicPr>
          <p:nvPr/>
        </p:nvPicPr>
        <p:blipFill>
          <a:blip r:embed="rId2"/>
          <a:stretch>
            <a:fillRect/>
          </a:stretch>
        </p:blipFill>
        <p:spPr>
          <a:xfrm>
            <a:off x="6304708" y="1401530"/>
            <a:ext cx="5627927" cy="5010912"/>
          </a:xfrm>
          <a:prstGeom prst="rect">
            <a:avLst/>
          </a:prstGeom>
        </p:spPr>
      </p:pic>
      <p:pic>
        <p:nvPicPr>
          <p:cNvPr id="10" name="Picture 9">
            <a:extLst>
              <a:ext uri="{FF2B5EF4-FFF2-40B4-BE49-F238E27FC236}">
                <a16:creationId xmlns:a16="http://schemas.microsoft.com/office/drawing/2014/main" id="{55A5308F-A318-9CF4-0E71-890BCE16B774}"/>
              </a:ext>
            </a:extLst>
          </p:cNvPr>
          <p:cNvPicPr>
            <a:picLocks noChangeAspect="1"/>
          </p:cNvPicPr>
          <p:nvPr/>
        </p:nvPicPr>
        <p:blipFill rotWithShape="1">
          <a:blip r:embed="rId3"/>
          <a:srcRect l="52891" t="13420" r="2664" b="55225"/>
          <a:stretch/>
        </p:blipFill>
        <p:spPr>
          <a:xfrm>
            <a:off x="1210012" y="4091818"/>
            <a:ext cx="4380742" cy="2320624"/>
          </a:xfrm>
          <a:prstGeom prst="rect">
            <a:avLst/>
          </a:prstGeom>
        </p:spPr>
      </p:pic>
    </p:spTree>
    <p:extLst>
      <p:ext uri="{BB962C8B-B14F-4D97-AF65-F5344CB8AC3E}">
        <p14:creationId xmlns:p14="http://schemas.microsoft.com/office/powerpoint/2010/main" val="28819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F23A5-B378-47D4-B80E-F990A7A3CC80}"/>
              </a:ext>
            </a:extLst>
          </p:cNvPr>
          <p:cNvSpPr>
            <a:spLocks noGrp="1"/>
          </p:cNvSpPr>
          <p:nvPr>
            <p:ph type="sldNum" sz="quarter" idx="11"/>
          </p:nvPr>
        </p:nvSpPr>
        <p:spPr/>
        <p:txBody>
          <a:bodyPr/>
          <a:lstStyle/>
          <a:p>
            <a:fld id="{75DF2D63-3FF5-D547-96B9-BE9CCD1ABA58}" type="slidenum">
              <a:rPr lang="en-US" smtClean="0"/>
              <a:t>19</a:t>
            </a:fld>
            <a:endParaRPr lang="en-US"/>
          </a:p>
        </p:txBody>
      </p:sp>
      <p:sp>
        <p:nvSpPr>
          <p:cNvPr id="3" name="Footer Placeholder 2">
            <a:extLst>
              <a:ext uri="{FF2B5EF4-FFF2-40B4-BE49-F238E27FC236}">
                <a16:creationId xmlns:a16="http://schemas.microsoft.com/office/drawing/2014/main" id="{D172565B-082B-1BE8-2D56-A617247C85A4}"/>
              </a:ext>
            </a:extLst>
          </p:cNvPr>
          <p:cNvSpPr>
            <a:spLocks noGrp="1"/>
          </p:cNvSpPr>
          <p:nvPr>
            <p:ph type="ftr" sz="quarter" idx="12"/>
          </p:nvPr>
        </p:nvSpPr>
        <p:spPr/>
        <p:txBody>
          <a:bodyPr/>
          <a:lstStyle/>
          <a:p>
            <a:r>
              <a:rPr lang="en-US"/>
              <a:t>presentation title</a:t>
            </a:r>
          </a:p>
        </p:txBody>
      </p:sp>
      <p:sp>
        <p:nvSpPr>
          <p:cNvPr id="4" name="Title 1">
            <a:extLst>
              <a:ext uri="{FF2B5EF4-FFF2-40B4-BE49-F238E27FC236}">
                <a16:creationId xmlns:a16="http://schemas.microsoft.com/office/drawing/2014/main" id="{6DC45656-620D-9ACD-C875-551B8A04E198}"/>
              </a:ext>
            </a:extLst>
          </p:cNvPr>
          <p:cNvSpPr txBox="1">
            <a:spLocks/>
          </p:cNvSpPr>
          <p:nvPr/>
        </p:nvSpPr>
        <p:spPr>
          <a:xfrm>
            <a:off x="948739" y="224638"/>
            <a:ext cx="10185426" cy="1047974"/>
          </a:xfrm>
          <a:prstGeom prst="rect">
            <a:avLst/>
          </a:prstGeom>
        </p:spPr>
        <p:txBody>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3200"/>
              <a:t>Runtime and Efficiency</a:t>
            </a:r>
          </a:p>
        </p:txBody>
      </p:sp>
      <p:grpSp>
        <p:nvGrpSpPr>
          <p:cNvPr id="7" name="Group 6">
            <a:extLst>
              <a:ext uri="{FF2B5EF4-FFF2-40B4-BE49-F238E27FC236}">
                <a16:creationId xmlns:a16="http://schemas.microsoft.com/office/drawing/2014/main" id="{21DD0808-47C1-4526-DC3D-0F95A6098B5A}"/>
              </a:ext>
            </a:extLst>
          </p:cNvPr>
          <p:cNvGrpSpPr/>
          <p:nvPr/>
        </p:nvGrpSpPr>
        <p:grpSpPr>
          <a:xfrm>
            <a:off x="6116695" y="1272612"/>
            <a:ext cx="5222256" cy="4123056"/>
            <a:chOff x="7055088" y="387770"/>
            <a:chExt cx="4467786" cy="3302840"/>
          </a:xfrm>
        </p:grpSpPr>
        <p:pic>
          <p:nvPicPr>
            <p:cNvPr id="5" name="Picture 4">
              <a:extLst>
                <a:ext uri="{FF2B5EF4-FFF2-40B4-BE49-F238E27FC236}">
                  <a16:creationId xmlns:a16="http://schemas.microsoft.com/office/drawing/2014/main" id="{E17B70F3-8574-A349-8769-9C30C89D0D62}"/>
                </a:ext>
              </a:extLst>
            </p:cNvPr>
            <p:cNvPicPr>
              <a:picLocks noChangeAspect="1"/>
            </p:cNvPicPr>
            <p:nvPr/>
          </p:nvPicPr>
          <p:blipFill>
            <a:blip r:embed="rId2"/>
            <a:stretch>
              <a:fillRect/>
            </a:stretch>
          </p:blipFill>
          <p:spPr>
            <a:xfrm>
              <a:off x="7055088" y="387770"/>
              <a:ext cx="4467786" cy="3041230"/>
            </a:xfrm>
            <a:prstGeom prst="rect">
              <a:avLst/>
            </a:prstGeom>
          </p:spPr>
        </p:pic>
        <p:sp>
          <p:nvSpPr>
            <p:cNvPr id="6" name="TextBox 5">
              <a:extLst>
                <a:ext uri="{FF2B5EF4-FFF2-40B4-BE49-F238E27FC236}">
                  <a16:creationId xmlns:a16="http://schemas.microsoft.com/office/drawing/2014/main" id="{A3719CDC-603C-5BEF-4555-90BD953CDECC}"/>
                </a:ext>
              </a:extLst>
            </p:cNvPr>
            <p:cNvSpPr txBox="1"/>
            <p:nvPr/>
          </p:nvSpPr>
          <p:spPr>
            <a:xfrm>
              <a:off x="7611034" y="3429000"/>
              <a:ext cx="3751730" cy="261610"/>
            </a:xfrm>
            <a:prstGeom prst="rect">
              <a:avLst/>
            </a:prstGeom>
            <a:noFill/>
          </p:spPr>
          <p:txBody>
            <a:bodyPr wrap="square" rtlCol="0">
              <a:spAutoFit/>
            </a:bodyPr>
            <a:lstStyle/>
            <a:p>
              <a:pPr algn="ctr"/>
              <a:r>
                <a:rPr lang="en-US" sz="1100"/>
                <a:t>Fig : Runtime distribution to crack the keys with 12 plaintext</a:t>
              </a:r>
            </a:p>
          </p:txBody>
        </p:sp>
      </p:grpSp>
      <p:sp>
        <p:nvSpPr>
          <p:cNvPr id="9" name="TextBox 8">
            <a:extLst>
              <a:ext uri="{FF2B5EF4-FFF2-40B4-BE49-F238E27FC236}">
                <a16:creationId xmlns:a16="http://schemas.microsoft.com/office/drawing/2014/main" id="{A9D6DC5F-60B6-89DF-0967-26AAC8760F21}"/>
              </a:ext>
            </a:extLst>
          </p:cNvPr>
          <p:cNvSpPr txBox="1"/>
          <p:nvPr/>
        </p:nvSpPr>
        <p:spPr>
          <a:xfrm>
            <a:off x="1082610" y="1225689"/>
            <a:ext cx="4062414" cy="3416320"/>
          </a:xfrm>
          <a:prstGeom prst="rect">
            <a:avLst/>
          </a:prstGeom>
          <a:noFill/>
        </p:spPr>
        <p:txBody>
          <a:bodyPr wrap="square" lIns="91440" tIns="45720" rIns="91440" bIns="45720" anchor="t">
            <a:spAutoFit/>
          </a:bodyPr>
          <a:lstStyle/>
          <a:p>
            <a:pPr marL="285750" indent="-285750" algn="l">
              <a:buFont typeface="Arial" panose="020B0604020202020204" pitchFamily="34" charset="0"/>
              <a:buChar char="•"/>
            </a:pPr>
            <a:r>
              <a:rPr lang="en-SG"/>
              <a:t>Exhaustive search of the key space from the perspective of subkeys means brute forcing every permutation of 192 bits, which 2^192 complexity</a:t>
            </a:r>
          </a:p>
          <a:p>
            <a:pPr marL="285750" indent="-285750" algn="l">
              <a:buFont typeface="Arial" panose="020B0604020202020204" pitchFamily="34" charset="0"/>
              <a:buChar char="•"/>
            </a:pPr>
            <a:endParaRPr lang="en-SG"/>
          </a:p>
          <a:p>
            <a:pPr marL="285750" indent="-285750" algn="l">
              <a:buFont typeface="Arial" panose="020B0604020202020204" pitchFamily="34" charset="0"/>
              <a:buChar char="•"/>
            </a:pPr>
            <a:r>
              <a:rPr lang="en-SG"/>
              <a:t>However, with differential cryptanalysis, we only need to do individual key space searches for four 32-bit keys, i.e., each key space search is over 2^32 = 4294967296 keys, which sums up to a total of 4 × 4294967296 = 17179869184 ≈ 10^10 keys.</a:t>
            </a:r>
          </a:p>
        </p:txBody>
      </p:sp>
    </p:spTree>
    <p:extLst>
      <p:ext uri="{BB962C8B-B14F-4D97-AF65-F5344CB8AC3E}">
        <p14:creationId xmlns:p14="http://schemas.microsoft.com/office/powerpoint/2010/main" val="417547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a:latin typeface="Posterama"/>
                <a:cs typeface="Posterama"/>
              </a:rPr>
              <a:t>Feal Cipher</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vert="horz" lIns="0" tIns="0" rIns="0" bIns="0" rtlCol="0" anchor="t">
            <a:noAutofit/>
          </a:bodyPr>
          <a:lstStyle/>
          <a:p>
            <a:r>
              <a:rPr lang="en-US"/>
              <a:t>Introduction</a:t>
            </a:r>
          </a:p>
          <a:p>
            <a:r>
              <a:rPr lang="en-US"/>
              <a:t>Structure of feal cipher</a:t>
            </a:r>
          </a:p>
          <a:p>
            <a:r>
              <a:rPr lang="en-US"/>
              <a:t>Cryptanalysis</a:t>
            </a:r>
          </a:p>
          <a:p>
            <a:r>
              <a:rPr lang="en-US"/>
              <a:t>legacy</a:t>
            </a:r>
          </a:p>
          <a:p>
            <a:endParaRPr lang="en-US"/>
          </a:p>
          <a:p>
            <a:endParaRPr lang="en-US"/>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a:extLst>
              <a:ext uri="{FF2B5EF4-FFF2-40B4-BE49-F238E27FC236}">
                <a16:creationId xmlns:a16="http://schemas.microsoft.com/office/drawing/2014/main" id="{EF7B3C2F-A6D3-CA96-520B-AEDFC5CF715F}"/>
              </a:ext>
            </a:extLst>
          </p:cNvPr>
          <p:cNvPicPr>
            <a:picLocks noChangeAspect="1"/>
          </p:cNvPicPr>
          <p:nvPr/>
        </p:nvPicPr>
        <p:blipFill>
          <a:blip r:embed="rId2">
            <a:alphaModFix amt="5000"/>
          </a:blip>
          <a:stretch>
            <a:fillRect/>
          </a:stretch>
        </p:blipFill>
        <p:spPr>
          <a:xfrm>
            <a:off x="8333927" y="0"/>
            <a:ext cx="3858073" cy="6863307"/>
          </a:xfrm>
          <a:prstGeom prst="rect">
            <a:avLst/>
          </a:prstGeom>
        </p:spPr>
      </p:pic>
      <p:sp>
        <p:nvSpPr>
          <p:cNvPr id="2" name="Title 1">
            <a:extLst>
              <a:ext uri="{FF2B5EF4-FFF2-40B4-BE49-F238E27FC236}">
                <a16:creationId xmlns:a16="http://schemas.microsoft.com/office/drawing/2014/main" id="{529A3118-D915-4F2D-7353-DAAABD42EE0E}"/>
              </a:ext>
            </a:extLst>
          </p:cNvPr>
          <p:cNvSpPr>
            <a:spLocks noGrp="1"/>
          </p:cNvSpPr>
          <p:nvPr>
            <p:ph type="title"/>
          </p:nvPr>
        </p:nvSpPr>
        <p:spPr/>
        <p:txBody>
          <a:bodyPr/>
          <a:lstStyle/>
          <a:p>
            <a:r>
              <a:rPr lang="en-US"/>
              <a:t>Boomerang attack on feal-6</a:t>
            </a:r>
          </a:p>
        </p:txBody>
      </p:sp>
      <p:sp>
        <p:nvSpPr>
          <p:cNvPr id="3" name="Content Placeholder 2">
            <a:extLst>
              <a:ext uri="{FF2B5EF4-FFF2-40B4-BE49-F238E27FC236}">
                <a16:creationId xmlns:a16="http://schemas.microsoft.com/office/drawing/2014/main" id="{E7614401-FF71-9980-F3AB-E79549C54618}"/>
              </a:ext>
            </a:extLst>
          </p:cNvPr>
          <p:cNvSpPr>
            <a:spLocks noGrp="1"/>
          </p:cNvSpPr>
          <p:nvPr>
            <p:ph idx="1"/>
          </p:nvPr>
        </p:nvSpPr>
        <p:spPr>
          <a:xfrm>
            <a:off x="1295400" y="2137291"/>
            <a:ext cx="9820656" cy="1886061"/>
          </a:xfrm>
        </p:spPr>
        <p:txBody>
          <a:bodyPr/>
          <a:lstStyle/>
          <a:p>
            <a:r>
              <a:rPr lang="en-US"/>
              <a:t>This attack helps to ascertain whether the algorithm is FEAL-6 or not. Once it has been confirmed, further linear cryptanalysis can be performed to break the cipher.</a:t>
            </a:r>
          </a:p>
          <a:p>
            <a:r>
              <a:rPr lang="en-US"/>
              <a:t>Boomerang attacks are a way to extend the power of normal differential cryptanalysis. It allows the use of two unrelated differential characteristics to attack the same cipher. </a:t>
            </a:r>
          </a:p>
          <a:p>
            <a:r>
              <a:rPr lang="en-US"/>
              <a:t>2 plaintext blocks are chosen which differ by some input differential value. </a:t>
            </a:r>
          </a:p>
        </p:txBody>
      </p:sp>
      <p:sp>
        <p:nvSpPr>
          <p:cNvPr id="4" name="Slide Number Placeholder 3">
            <a:extLst>
              <a:ext uri="{FF2B5EF4-FFF2-40B4-BE49-F238E27FC236}">
                <a16:creationId xmlns:a16="http://schemas.microsoft.com/office/drawing/2014/main" id="{F85E318F-A14A-B7D6-1BD7-5E662E0BB327}"/>
              </a:ext>
            </a:extLst>
          </p:cNvPr>
          <p:cNvSpPr>
            <a:spLocks noGrp="1"/>
          </p:cNvSpPr>
          <p:nvPr>
            <p:ph type="sldNum" sz="quarter" idx="11"/>
          </p:nvPr>
        </p:nvSpPr>
        <p:spPr/>
        <p:txBody>
          <a:bodyPr/>
          <a:lstStyle/>
          <a:p>
            <a:fld id="{75DF2D63-3FF5-D547-96B9-BE9CCD1ABA58}" type="slidenum">
              <a:rPr lang="en-US" smtClean="0"/>
              <a:t>20</a:t>
            </a:fld>
            <a:endParaRPr lang="en-US"/>
          </a:p>
        </p:txBody>
      </p:sp>
      <p:sp>
        <p:nvSpPr>
          <p:cNvPr id="5" name="Footer Placeholder 4">
            <a:extLst>
              <a:ext uri="{FF2B5EF4-FFF2-40B4-BE49-F238E27FC236}">
                <a16:creationId xmlns:a16="http://schemas.microsoft.com/office/drawing/2014/main" id="{E03F684C-56FC-5C22-618F-996EC610530A}"/>
              </a:ext>
            </a:extLst>
          </p:cNvPr>
          <p:cNvSpPr>
            <a:spLocks noGrp="1"/>
          </p:cNvSpPr>
          <p:nvPr>
            <p:ph type="ftr" sz="quarter" idx="12"/>
          </p:nvPr>
        </p:nvSpPr>
        <p:spPr/>
        <p:txBody>
          <a:bodyPr/>
          <a:lstStyle/>
          <a:p>
            <a:r>
              <a:rPr lang="en-US"/>
              <a:t>cryptanalysis</a:t>
            </a:r>
          </a:p>
        </p:txBody>
      </p:sp>
    </p:spTree>
    <p:extLst>
      <p:ext uri="{BB962C8B-B14F-4D97-AF65-F5344CB8AC3E}">
        <p14:creationId xmlns:p14="http://schemas.microsoft.com/office/powerpoint/2010/main" val="116868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feal 4 round function1">
            <a:extLst>
              <a:ext uri="{FF2B5EF4-FFF2-40B4-BE49-F238E27FC236}">
                <a16:creationId xmlns:a16="http://schemas.microsoft.com/office/drawing/2014/main" id="{F93D03FE-33A4-DD6E-32DA-3C53E8054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28526" b="15703"/>
          <a:stretch/>
        </p:blipFill>
        <p:spPr bwMode="auto">
          <a:xfrm>
            <a:off x="7540284" y="1430104"/>
            <a:ext cx="3886478" cy="32511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0553F7-698C-F2DE-7AEF-07E84F734112}"/>
              </a:ext>
            </a:extLst>
          </p:cNvPr>
          <p:cNvSpPr>
            <a:spLocks noGrp="1"/>
          </p:cNvSpPr>
          <p:nvPr>
            <p:ph type="title"/>
          </p:nvPr>
        </p:nvSpPr>
        <p:spPr>
          <a:xfrm>
            <a:off x="1185672" y="361525"/>
            <a:ext cx="10058400" cy="914400"/>
          </a:xfrm>
        </p:spPr>
        <p:txBody>
          <a:bodyPr/>
          <a:lstStyle/>
          <a:p>
            <a:r>
              <a:rPr lang="en-US"/>
              <a:t>Prerequisites</a:t>
            </a:r>
          </a:p>
        </p:txBody>
      </p:sp>
      <p:sp>
        <p:nvSpPr>
          <p:cNvPr id="4" name="Slide Number Placeholder 3">
            <a:extLst>
              <a:ext uri="{FF2B5EF4-FFF2-40B4-BE49-F238E27FC236}">
                <a16:creationId xmlns:a16="http://schemas.microsoft.com/office/drawing/2014/main" id="{E24AA8D2-2926-B80C-8C0C-2CD03F2966D1}"/>
              </a:ext>
            </a:extLst>
          </p:cNvPr>
          <p:cNvSpPr>
            <a:spLocks noGrp="1"/>
          </p:cNvSpPr>
          <p:nvPr>
            <p:ph type="sldNum" sz="quarter" idx="11"/>
          </p:nvPr>
        </p:nvSpPr>
        <p:spPr/>
        <p:txBody>
          <a:bodyPr/>
          <a:lstStyle/>
          <a:p>
            <a:fld id="{75DF2D63-3FF5-D547-96B9-BE9CCD1ABA58}" type="slidenum">
              <a:rPr lang="en-US" smtClean="0"/>
              <a:t>21</a:t>
            </a:fld>
            <a:endParaRPr lang="en-US"/>
          </a:p>
        </p:txBody>
      </p:sp>
      <p:sp>
        <p:nvSpPr>
          <p:cNvPr id="5" name="Footer Placeholder 4">
            <a:extLst>
              <a:ext uri="{FF2B5EF4-FFF2-40B4-BE49-F238E27FC236}">
                <a16:creationId xmlns:a16="http://schemas.microsoft.com/office/drawing/2014/main" id="{4CC76520-8917-3C5B-58EB-7860B6DB071F}"/>
              </a:ext>
            </a:extLst>
          </p:cNvPr>
          <p:cNvSpPr>
            <a:spLocks noGrp="1"/>
          </p:cNvSpPr>
          <p:nvPr>
            <p:ph type="ftr" sz="quarter" idx="12"/>
          </p:nvPr>
        </p:nvSpPr>
        <p:spPr/>
        <p:txBody>
          <a:bodyPr/>
          <a:lstStyle/>
          <a:p>
            <a:r>
              <a:rPr lang="en-US"/>
              <a:t>presentation title</a:t>
            </a:r>
          </a:p>
        </p:txBody>
      </p:sp>
      <p:pic>
        <p:nvPicPr>
          <p:cNvPr id="2050" name="Picture 2">
            <a:extLst>
              <a:ext uri="{FF2B5EF4-FFF2-40B4-BE49-F238E27FC236}">
                <a16:creationId xmlns:a16="http://schemas.microsoft.com/office/drawing/2014/main" id="{C8F32F20-8AEB-3DD2-4495-5BAB0313BDC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1088" y="4681302"/>
            <a:ext cx="9745673" cy="217669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FB752A62-2B6D-300C-158F-4E672D243944}"/>
              </a:ext>
            </a:extLst>
          </p:cNvPr>
          <p:cNvSpPr txBox="1">
            <a:spLocks/>
          </p:cNvSpPr>
          <p:nvPr/>
        </p:nvSpPr>
        <p:spPr>
          <a:xfrm>
            <a:off x="1185672" y="1124938"/>
            <a:ext cx="10451833" cy="178435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a:t>Like the standard G-box  differentials, there are some F-box differentials which never change: </a:t>
            </a:r>
          </a:p>
          <a:p>
            <a:pPr algn="l">
              <a:buFont typeface="Arial" panose="020B0604020202020204" pitchFamily="34" charset="0"/>
              <a:buChar char="•"/>
            </a:pPr>
            <a:r>
              <a:rPr lang="en-US"/>
              <a:t>0x00000000 </a:t>
            </a:r>
            <a:r>
              <a:rPr lang="en-US">
                <a:latin typeface="Arial" panose="020B0604020202020204" pitchFamily="34" charset="0"/>
                <a:cs typeface="Arial" panose="020B0604020202020204" pitchFamily="34" charset="0"/>
              </a:rPr>
              <a:t>→</a:t>
            </a:r>
            <a:r>
              <a:rPr lang="en-US"/>
              <a:t> 0x00000000</a:t>
            </a:r>
          </a:p>
          <a:p>
            <a:pPr algn="l">
              <a:buFont typeface="Arial" panose="020B0604020202020204" pitchFamily="34" charset="0"/>
              <a:buChar char="•"/>
            </a:pPr>
            <a:r>
              <a:rPr lang="en-US"/>
              <a:t>0x80800000 </a:t>
            </a:r>
            <a:r>
              <a:rPr lang="en-US">
                <a:latin typeface="Arial" panose="020B0604020202020204" pitchFamily="34" charset="0"/>
                <a:cs typeface="Arial" panose="020B0604020202020204" pitchFamily="34" charset="0"/>
              </a:rPr>
              <a:t>→</a:t>
            </a:r>
            <a:r>
              <a:rPr lang="en-US"/>
              <a:t> 0x02000000</a:t>
            </a:r>
          </a:p>
          <a:p>
            <a:pPr algn="l">
              <a:buFont typeface="Arial" panose="020B0604020202020204" pitchFamily="34" charset="0"/>
              <a:buChar char="•"/>
            </a:pPr>
            <a:r>
              <a:rPr lang="en-US"/>
              <a:t>0x00008080 </a:t>
            </a:r>
            <a:r>
              <a:rPr lang="en-US">
                <a:latin typeface="Arial" panose="020B0604020202020204" pitchFamily="34" charset="0"/>
                <a:cs typeface="Arial" panose="020B0604020202020204" pitchFamily="34" charset="0"/>
              </a:rPr>
              <a:t>→</a:t>
            </a:r>
            <a:r>
              <a:rPr lang="en-US"/>
              <a:t> 0x00000002</a:t>
            </a:r>
          </a:p>
          <a:p>
            <a:pPr algn="l">
              <a:buFont typeface="Arial" panose="020B0604020202020204" pitchFamily="34" charset="0"/>
              <a:buChar char="•"/>
            </a:pPr>
            <a:r>
              <a:rPr lang="en-US"/>
              <a:t>0x80808080 </a:t>
            </a:r>
            <a:r>
              <a:rPr lang="en-US">
                <a:latin typeface="Arial" panose="020B0604020202020204" pitchFamily="34" charset="0"/>
                <a:cs typeface="Arial" panose="020B0604020202020204" pitchFamily="34" charset="0"/>
              </a:rPr>
              <a:t>→</a:t>
            </a:r>
            <a:r>
              <a:rPr lang="en-US"/>
              <a:t> 0x02000002</a:t>
            </a:r>
          </a:p>
        </p:txBody>
      </p:sp>
    </p:spTree>
    <p:extLst>
      <p:ext uri="{BB962C8B-B14F-4D97-AF65-F5344CB8AC3E}">
        <p14:creationId xmlns:p14="http://schemas.microsoft.com/office/powerpoint/2010/main" val="198736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EC2B-F1AE-6865-D5FD-ABF9F75F0870}"/>
              </a:ext>
            </a:extLst>
          </p:cNvPr>
          <p:cNvSpPr>
            <a:spLocks noGrp="1"/>
          </p:cNvSpPr>
          <p:nvPr>
            <p:ph type="title"/>
          </p:nvPr>
        </p:nvSpPr>
        <p:spPr>
          <a:xfrm>
            <a:off x="743953" y="2715427"/>
            <a:ext cx="3124662" cy="1403699"/>
          </a:xfrm>
        </p:spPr>
        <p:txBody>
          <a:bodyPr/>
          <a:lstStyle/>
          <a:p>
            <a:r>
              <a:rPr lang="en-US" sz="2800"/>
              <a:t>Working of boomerang attack</a:t>
            </a:r>
          </a:p>
        </p:txBody>
      </p:sp>
      <p:sp>
        <p:nvSpPr>
          <p:cNvPr id="4" name="Slide Number Placeholder 3">
            <a:extLst>
              <a:ext uri="{FF2B5EF4-FFF2-40B4-BE49-F238E27FC236}">
                <a16:creationId xmlns:a16="http://schemas.microsoft.com/office/drawing/2014/main" id="{228EA79B-B552-7DAB-D35D-BB08C7CE2C17}"/>
              </a:ext>
            </a:extLst>
          </p:cNvPr>
          <p:cNvSpPr>
            <a:spLocks noGrp="1"/>
          </p:cNvSpPr>
          <p:nvPr>
            <p:ph type="sldNum" sz="quarter" idx="11"/>
          </p:nvPr>
        </p:nvSpPr>
        <p:spPr/>
        <p:txBody>
          <a:bodyPr/>
          <a:lstStyle/>
          <a:p>
            <a:fld id="{75DF2D63-3FF5-D547-96B9-BE9CCD1ABA58}" type="slidenum">
              <a:rPr lang="en-US" smtClean="0"/>
              <a:t>22</a:t>
            </a:fld>
            <a:endParaRPr lang="en-US"/>
          </a:p>
        </p:txBody>
      </p:sp>
      <p:sp>
        <p:nvSpPr>
          <p:cNvPr id="5" name="Footer Placeholder 4">
            <a:extLst>
              <a:ext uri="{FF2B5EF4-FFF2-40B4-BE49-F238E27FC236}">
                <a16:creationId xmlns:a16="http://schemas.microsoft.com/office/drawing/2014/main" id="{0591DA88-7129-032D-87E0-9019964249DC}"/>
              </a:ext>
            </a:extLst>
          </p:cNvPr>
          <p:cNvSpPr>
            <a:spLocks noGrp="1"/>
          </p:cNvSpPr>
          <p:nvPr>
            <p:ph type="ftr" sz="quarter" idx="12"/>
          </p:nvPr>
        </p:nvSpPr>
        <p:spPr/>
        <p:txBody>
          <a:bodyPr/>
          <a:lstStyle/>
          <a:p>
            <a:r>
              <a:rPr lang="en-US"/>
              <a:t>cryptanalysis</a:t>
            </a:r>
          </a:p>
        </p:txBody>
      </p:sp>
      <p:pic>
        <p:nvPicPr>
          <p:cNvPr id="1026" name="Picture 2">
            <a:extLst>
              <a:ext uri="{FF2B5EF4-FFF2-40B4-BE49-F238E27FC236}">
                <a16:creationId xmlns:a16="http://schemas.microsoft.com/office/drawing/2014/main" id="{65196AC6-34E5-F638-10A1-58D3BFE59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193" y="0"/>
            <a:ext cx="4300025" cy="687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79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EC2B-F1AE-6865-D5FD-ABF9F75F0870}"/>
              </a:ext>
            </a:extLst>
          </p:cNvPr>
          <p:cNvSpPr>
            <a:spLocks noGrp="1"/>
          </p:cNvSpPr>
          <p:nvPr>
            <p:ph type="title"/>
          </p:nvPr>
        </p:nvSpPr>
        <p:spPr>
          <a:xfrm>
            <a:off x="743953" y="2715427"/>
            <a:ext cx="3124662" cy="1403699"/>
          </a:xfrm>
        </p:spPr>
        <p:txBody>
          <a:bodyPr/>
          <a:lstStyle/>
          <a:p>
            <a:r>
              <a:rPr lang="en-US" sz="2800"/>
              <a:t>Working of boomerang attack</a:t>
            </a:r>
          </a:p>
        </p:txBody>
      </p:sp>
      <p:pic>
        <p:nvPicPr>
          <p:cNvPr id="7" name="Content Placeholder 6">
            <a:extLst>
              <a:ext uri="{FF2B5EF4-FFF2-40B4-BE49-F238E27FC236}">
                <a16:creationId xmlns:a16="http://schemas.microsoft.com/office/drawing/2014/main" id="{32F905AB-3C19-8453-7036-696F588B8193}"/>
              </a:ext>
            </a:extLst>
          </p:cNvPr>
          <p:cNvPicPr>
            <a:picLocks noGrp="1" noChangeAspect="1"/>
          </p:cNvPicPr>
          <p:nvPr>
            <p:ph idx="1"/>
          </p:nvPr>
        </p:nvPicPr>
        <p:blipFill>
          <a:blip r:embed="rId2"/>
          <a:stretch>
            <a:fillRect/>
          </a:stretch>
        </p:blipFill>
        <p:spPr>
          <a:xfrm>
            <a:off x="5467101" y="0"/>
            <a:ext cx="3855090" cy="6858000"/>
          </a:xfrm>
        </p:spPr>
      </p:pic>
      <p:sp>
        <p:nvSpPr>
          <p:cNvPr id="4" name="Slide Number Placeholder 3">
            <a:extLst>
              <a:ext uri="{FF2B5EF4-FFF2-40B4-BE49-F238E27FC236}">
                <a16:creationId xmlns:a16="http://schemas.microsoft.com/office/drawing/2014/main" id="{228EA79B-B552-7DAB-D35D-BB08C7CE2C17}"/>
              </a:ext>
            </a:extLst>
          </p:cNvPr>
          <p:cNvSpPr>
            <a:spLocks noGrp="1"/>
          </p:cNvSpPr>
          <p:nvPr>
            <p:ph type="sldNum" sz="quarter" idx="11"/>
          </p:nvPr>
        </p:nvSpPr>
        <p:spPr/>
        <p:txBody>
          <a:bodyPr/>
          <a:lstStyle/>
          <a:p>
            <a:fld id="{75DF2D63-3FF5-D547-96B9-BE9CCD1ABA58}" type="slidenum">
              <a:rPr lang="en-US" smtClean="0"/>
              <a:t>23</a:t>
            </a:fld>
            <a:endParaRPr lang="en-US"/>
          </a:p>
        </p:txBody>
      </p:sp>
      <p:sp>
        <p:nvSpPr>
          <p:cNvPr id="5" name="Footer Placeholder 4">
            <a:extLst>
              <a:ext uri="{FF2B5EF4-FFF2-40B4-BE49-F238E27FC236}">
                <a16:creationId xmlns:a16="http://schemas.microsoft.com/office/drawing/2014/main" id="{0591DA88-7129-032D-87E0-9019964249DC}"/>
              </a:ext>
            </a:extLst>
          </p:cNvPr>
          <p:cNvSpPr>
            <a:spLocks noGrp="1"/>
          </p:cNvSpPr>
          <p:nvPr>
            <p:ph type="ftr" sz="quarter" idx="12"/>
          </p:nvPr>
        </p:nvSpPr>
        <p:spPr/>
        <p:txBody>
          <a:bodyPr/>
          <a:lstStyle/>
          <a:p>
            <a:r>
              <a:rPr lang="en-US"/>
              <a:t>cryptanalysis</a:t>
            </a:r>
          </a:p>
        </p:txBody>
      </p:sp>
      <p:pic>
        <p:nvPicPr>
          <p:cNvPr id="1026" name="Picture 2">
            <a:extLst>
              <a:ext uri="{FF2B5EF4-FFF2-40B4-BE49-F238E27FC236}">
                <a16:creationId xmlns:a16="http://schemas.microsoft.com/office/drawing/2014/main" id="{65196AC6-34E5-F638-10A1-58D3BFE59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041" y="4096843"/>
            <a:ext cx="1105825" cy="1767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AD44692-C7B6-37CE-38BE-1A959B9E4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405" y="1744023"/>
            <a:ext cx="1105825" cy="1767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A3271E8-0D7C-3728-FACC-8D9F61BD4589}"/>
              </a:ext>
            </a:extLst>
          </p:cNvPr>
          <p:cNvSpPr txBox="1"/>
          <p:nvPr/>
        </p:nvSpPr>
        <p:spPr>
          <a:xfrm>
            <a:off x="7133141" y="1290968"/>
            <a:ext cx="357273" cy="369332"/>
          </a:xfrm>
          <a:prstGeom prst="rect">
            <a:avLst/>
          </a:prstGeom>
          <a:noFill/>
        </p:spPr>
        <p:txBody>
          <a:bodyPr wrap="square">
            <a:spAutoFit/>
          </a:bodyPr>
          <a:lstStyle/>
          <a:p>
            <a:r>
              <a:rPr lang="en-US">
                <a:solidFill>
                  <a:srgbClr val="000000"/>
                </a:solidFill>
                <a:latin typeface="Daytona Condensed Light" panose="020B0306030503040204" pitchFamily="34" charset="0"/>
              </a:rPr>
              <a:t>P</a:t>
            </a:r>
            <a:endParaRPr lang="en-SG"/>
          </a:p>
        </p:txBody>
      </p:sp>
      <p:sp>
        <p:nvSpPr>
          <p:cNvPr id="10" name="TextBox 9">
            <a:extLst>
              <a:ext uri="{FF2B5EF4-FFF2-40B4-BE49-F238E27FC236}">
                <a16:creationId xmlns:a16="http://schemas.microsoft.com/office/drawing/2014/main" id="{992AB25A-F502-2693-29CD-3931B31BF04C}"/>
              </a:ext>
            </a:extLst>
          </p:cNvPr>
          <p:cNvSpPr txBox="1"/>
          <p:nvPr/>
        </p:nvSpPr>
        <p:spPr>
          <a:xfrm>
            <a:off x="7631407" y="721523"/>
            <a:ext cx="357273" cy="369332"/>
          </a:xfrm>
          <a:prstGeom prst="rect">
            <a:avLst/>
          </a:prstGeom>
          <a:noFill/>
        </p:spPr>
        <p:txBody>
          <a:bodyPr wrap="square">
            <a:spAutoFit/>
          </a:bodyPr>
          <a:lstStyle/>
          <a:p>
            <a:r>
              <a:rPr lang="en-SG"/>
              <a:t>Q</a:t>
            </a:r>
          </a:p>
        </p:txBody>
      </p:sp>
    </p:spTree>
    <p:extLst>
      <p:ext uri="{BB962C8B-B14F-4D97-AF65-F5344CB8AC3E}">
        <p14:creationId xmlns:p14="http://schemas.microsoft.com/office/powerpoint/2010/main" val="2293966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B7C9-99F7-0033-ECDF-8B2BAD908F35}"/>
              </a:ext>
            </a:extLst>
          </p:cNvPr>
          <p:cNvSpPr>
            <a:spLocks noGrp="1"/>
          </p:cNvSpPr>
          <p:nvPr>
            <p:ph type="title"/>
          </p:nvPr>
        </p:nvSpPr>
        <p:spPr/>
        <p:txBody>
          <a:bodyPr/>
          <a:lstStyle/>
          <a:p>
            <a:r>
              <a:rPr lang="en-US"/>
              <a:t>Explanation</a:t>
            </a:r>
          </a:p>
        </p:txBody>
      </p:sp>
      <p:sp>
        <p:nvSpPr>
          <p:cNvPr id="3" name="Content Placeholder 2">
            <a:extLst>
              <a:ext uri="{FF2B5EF4-FFF2-40B4-BE49-F238E27FC236}">
                <a16:creationId xmlns:a16="http://schemas.microsoft.com/office/drawing/2014/main" id="{274107BF-8F7A-26A7-1B67-F67855A804E7}"/>
              </a:ext>
            </a:extLst>
          </p:cNvPr>
          <p:cNvSpPr>
            <a:spLocks noGrp="1"/>
          </p:cNvSpPr>
          <p:nvPr>
            <p:ph idx="1"/>
          </p:nvPr>
        </p:nvSpPr>
        <p:spPr>
          <a:xfrm>
            <a:off x="1295399" y="1398745"/>
            <a:ext cx="9820656" cy="4621056"/>
          </a:xfrm>
        </p:spPr>
        <p:txBody>
          <a:bodyPr/>
          <a:lstStyle/>
          <a:p>
            <a:pPr marL="0" indent="0">
              <a:buNone/>
            </a:pPr>
            <a:r>
              <a:rPr lang="en-US" sz="2000"/>
              <a:t>The key steps of a boomerang attack on FEAL-6 are:</a:t>
            </a:r>
          </a:p>
          <a:p>
            <a:r>
              <a:rPr lang="en-US" sz="2000"/>
              <a:t>Choose two plaintext pairs (P1, P2) and (P3, P4) that have a specific XOR difference (ΔP). When encrypted, this is likely to lead to ciphertexts C1, C2, C3 and C4 that also have some XOR difference (ΔC).</a:t>
            </a:r>
          </a:p>
          <a:p>
            <a:r>
              <a:rPr lang="en-US" sz="2000"/>
              <a:t>Then decrypt C3 and C4 to get the plaintexts P3' and P4'. XOR the decrypted plaintexts to get ΔP'.</a:t>
            </a:r>
          </a:p>
          <a:p>
            <a:r>
              <a:rPr lang="en-US" sz="2000"/>
              <a:t>If ΔP' = ΔP, it means the differential characteristic held with high probability over the 6 rounds of encryption and decryption. This allows the attacker to determine information about the key.</a:t>
            </a:r>
          </a:p>
          <a:p>
            <a:r>
              <a:rPr lang="en-US" sz="2000"/>
              <a:t>By analyzing many plaintext pairs and finding many "boomerang" quartets where ΔP = ΔP', the key bits can be determined faster than brute force through statistical analysis.</a:t>
            </a:r>
          </a:p>
        </p:txBody>
      </p:sp>
      <p:sp>
        <p:nvSpPr>
          <p:cNvPr id="4" name="Slide Number Placeholder 3">
            <a:extLst>
              <a:ext uri="{FF2B5EF4-FFF2-40B4-BE49-F238E27FC236}">
                <a16:creationId xmlns:a16="http://schemas.microsoft.com/office/drawing/2014/main" id="{EC3DE7B1-00B1-993F-47B1-47D01D56AA35}"/>
              </a:ext>
            </a:extLst>
          </p:cNvPr>
          <p:cNvSpPr>
            <a:spLocks noGrp="1"/>
          </p:cNvSpPr>
          <p:nvPr>
            <p:ph type="sldNum" sz="quarter" idx="11"/>
          </p:nvPr>
        </p:nvSpPr>
        <p:spPr/>
        <p:txBody>
          <a:bodyPr/>
          <a:lstStyle/>
          <a:p>
            <a:fld id="{75DF2D63-3FF5-D547-96B9-BE9CCD1ABA58}" type="slidenum">
              <a:rPr lang="en-US" smtClean="0"/>
              <a:t>24</a:t>
            </a:fld>
            <a:endParaRPr lang="en-US"/>
          </a:p>
        </p:txBody>
      </p:sp>
      <p:sp>
        <p:nvSpPr>
          <p:cNvPr id="5" name="Footer Placeholder 4">
            <a:extLst>
              <a:ext uri="{FF2B5EF4-FFF2-40B4-BE49-F238E27FC236}">
                <a16:creationId xmlns:a16="http://schemas.microsoft.com/office/drawing/2014/main" id="{2D349399-B158-A122-CAE5-592A7DC20D23}"/>
              </a:ext>
            </a:extLst>
          </p:cNvPr>
          <p:cNvSpPr>
            <a:spLocks noGrp="1"/>
          </p:cNvSpPr>
          <p:nvPr>
            <p:ph type="ftr" sz="quarter" idx="12"/>
          </p:nvPr>
        </p:nvSpPr>
        <p:spPr/>
        <p:txBody>
          <a:bodyPr/>
          <a:lstStyle/>
          <a:p>
            <a:r>
              <a:rPr lang="en-US"/>
              <a:t>cryptanalysis</a:t>
            </a:r>
          </a:p>
        </p:txBody>
      </p:sp>
    </p:spTree>
    <p:extLst>
      <p:ext uri="{BB962C8B-B14F-4D97-AF65-F5344CB8AC3E}">
        <p14:creationId xmlns:p14="http://schemas.microsoft.com/office/powerpoint/2010/main" val="387467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2A46-1841-CD82-0CB8-0291C0F27DAD}"/>
              </a:ext>
            </a:extLst>
          </p:cNvPr>
          <p:cNvSpPr>
            <a:spLocks noGrp="1"/>
          </p:cNvSpPr>
          <p:nvPr>
            <p:ph type="title"/>
          </p:nvPr>
        </p:nvSpPr>
        <p:spPr/>
        <p:txBody>
          <a:bodyPr/>
          <a:lstStyle/>
          <a:p>
            <a:r>
              <a:rPr lang="en-US">
                <a:cs typeface="Posterama"/>
              </a:rPr>
              <a:t>REFERENCES</a:t>
            </a:r>
            <a:endParaRPr lang="en-US"/>
          </a:p>
        </p:txBody>
      </p:sp>
      <p:sp>
        <p:nvSpPr>
          <p:cNvPr id="3" name="Slide Number Placeholder 2">
            <a:extLst>
              <a:ext uri="{FF2B5EF4-FFF2-40B4-BE49-F238E27FC236}">
                <a16:creationId xmlns:a16="http://schemas.microsoft.com/office/drawing/2014/main" id="{FC5E0CA2-FD49-15F1-21DF-0279B23B57EA}"/>
              </a:ext>
            </a:extLst>
          </p:cNvPr>
          <p:cNvSpPr>
            <a:spLocks noGrp="1"/>
          </p:cNvSpPr>
          <p:nvPr>
            <p:ph type="sldNum" sz="quarter" idx="11"/>
          </p:nvPr>
        </p:nvSpPr>
        <p:spPr/>
        <p:txBody>
          <a:bodyPr/>
          <a:lstStyle/>
          <a:p>
            <a:fld id="{75DF2D63-3FF5-D547-96B9-BE9CCD1ABA58}" type="slidenum">
              <a:rPr lang="en-US" smtClean="0"/>
              <a:t>25</a:t>
            </a:fld>
            <a:endParaRPr lang="en-US"/>
          </a:p>
        </p:txBody>
      </p:sp>
      <p:sp>
        <p:nvSpPr>
          <p:cNvPr id="4" name="Footer Placeholder 3">
            <a:extLst>
              <a:ext uri="{FF2B5EF4-FFF2-40B4-BE49-F238E27FC236}">
                <a16:creationId xmlns:a16="http://schemas.microsoft.com/office/drawing/2014/main" id="{44D98F07-F902-EFB6-CDB6-9117370A651A}"/>
              </a:ext>
            </a:extLst>
          </p:cNvPr>
          <p:cNvSpPr>
            <a:spLocks noGrp="1"/>
          </p:cNvSpPr>
          <p:nvPr>
            <p:ph type="ftr" sz="quarter" idx="12"/>
          </p:nvPr>
        </p:nvSpPr>
        <p:spPr/>
        <p:txBody>
          <a:bodyPr/>
          <a:lstStyle/>
          <a:p>
            <a:r>
              <a:rPr lang="en-US"/>
              <a:t>presentation title</a:t>
            </a:r>
          </a:p>
        </p:txBody>
      </p:sp>
      <p:sp>
        <p:nvSpPr>
          <p:cNvPr id="6" name="Content Placeholder 2">
            <a:extLst>
              <a:ext uri="{FF2B5EF4-FFF2-40B4-BE49-F238E27FC236}">
                <a16:creationId xmlns:a16="http://schemas.microsoft.com/office/drawing/2014/main" id="{450454B9-AD43-164F-89A0-BE2B0E6ED090}"/>
              </a:ext>
            </a:extLst>
          </p:cNvPr>
          <p:cNvSpPr txBox="1">
            <a:spLocks/>
          </p:cNvSpPr>
          <p:nvPr/>
        </p:nvSpPr>
        <p:spPr>
          <a:xfrm>
            <a:off x="1297702" y="1575443"/>
            <a:ext cx="9718454" cy="4594455"/>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400">
                <a:solidFill>
                  <a:srgbClr val="1C1917"/>
                </a:solidFill>
                <a:ea typeface="+mn-lt"/>
                <a:cs typeface="+mn-lt"/>
              </a:rPr>
              <a:t>Matsui, Mitsuru, and </a:t>
            </a:r>
            <a:r>
              <a:rPr lang="en-US" sz="1400" err="1">
                <a:solidFill>
                  <a:srgbClr val="1C1917"/>
                </a:solidFill>
                <a:ea typeface="+mn-lt"/>
                <a:cs typeface="+mn-lt"/>
              </a:rPr>
              <a:t>Atsuhiro</a:t>
            </a:r>
            <a:r>
              <a:rPr lang="en-US" sz="1400">
                <a:solidFill>
                  <a:srgbClr val="1C1917"/>
                </a:solidFill>
                <a:ea typeface="+mn-lt"/>
                <a:cs typeface="+mn-lt"/>
              </a:rPr>
              <a:t> Yamagishi. "A new method for known plaintext attack of FEAL cipher." Advances in Cryptology—EUROCRYPT’92: Workshop on the Theory and Application of Cryptographic Techniques </a:t>
            </a:r>
            <a:r>
              <a:rPr lang="en-US" sz="1400" err="1">
                <a:solidFill>
                  <a:srgbClr val="1C1917"/>
                </a:solidFill>
                <a:ea typeface="+mn-lt"/>
                <a:cs typeface="+mn-lt"/>
              </a:rPr>
              <a:t>Balatonfüred</a:t>
            </a:r>
            <a:r>
              <a:rPr lang="en-US" sz="1400">
                <a:solidFill>
                  <a:srgbClr val="1C1917"/>
                </a:solidFill>
                <a:ea typeface="+mn-lt"/>
                <a:cs typeface="+mn-lt"/>
              </a:rPr>
              <a:t>, Hungary, May 24–28, 1992 Proceedings 11. Springer Berlin Heidelberg, 1993.</a:t>
            </a:r>
            <a:endParaRPr lang="en-US">
              <a:solidFill>
                <a:srgbClr val="000000"/>
              </a:solidFill>
              <a:ea typeface="+mn-lt"/>
              <a:cs typeface="+mn-lt"/>
            </a:endParaRPr>
          </a:p>
          <a:p>
            <a:pPr marL="342900" indent="-342900">
              <a:buAutoNum type="arabicPeriod"/>
            </a:pPr>
            <a:r>
              <a:rPr lang="en-US" sz="1400">
                <a:solidFill>
                  <a:srgbClr val="1C1917"/>
                </a:solidFill>
                <a:ea typeface="+mn-lt"/>
                <a:cs typeface="+mn-lt"/>
                <a:hlinkClick r:id="rId2">
                  <a:extLst>
                    <a:ext uri="{A12FA001-AC4F-418D-AE19-62706E023703}">
                      <ahyp:hlinkClr xmlns:ahyp="http://schemas.microsoft.com/office/drawing/2018/hyperlinkcolor" val="tx"/>
                    </a:ext>
                  </a:extLst>
                </a:hlinkClick>
              </a:rPr>
              <a:t>http://www.theamazingking.com/crypto-feal.php</a:t>
            </a:r>
          </a:p>
          <a:p>
            <a:pPr marL="342900" indent="-342900">
              <a:buAutoNum type="arabicPeriod"/>
            </a:pPr>
            <a:r>
              <a:rPr lang="en-US" sz="1400" err="1">
                <a:solidFill>
                  <a:srgbClr val="1C1917"/>
                </a:solidFill>
                <a:ea typeface="+mn-lt"/>
                <a:cs typeface="+mn-lt"/>
              </a:rPr>
              <a:t>Miyaguchi</a:t>
            </a:r>
            <a:r>
              <a:rPr lang="en-US" sz="1400">
                <a:solidFill>
                  <a:srgbClr val="1C1917"/>
                </a:solidFill>
                <a:ea typeface="+mn-lt"/>
                <a:cs typeface="+mn-lt"/>
              </a:rPr>
              <a:t>, Shoji. "The FEAL cipher family." Advances in Cryptology-CRYPTO’90: Proceedings 10. Springer Berlin Heidelberg, 1991.</a:t>
            </a:r>
            <a:endParaRPr lang="en-US" sz="1400">
              <a:solidFill>
                <a:srgbClr val="1C1917"/>
              </a:solidFill>
              <a:ea typeface="+mn-lt"/>
              <a:cs typeface="+mn-lt"/>
              <a:hlinkClick r:id="" action="ppaction://noaction">
                <a:extLst>
                  <a:ext uri="{A12FA001-AC4F-418D-AE19-62706E023703}">
                    <ahyp:hlinkClr xmlns:ahyp="http://schemas.microsoft.com/office/drawing/2018/hyperlinkcolor" val="tx"/>
                  </a:ext>
                </a:extLst>
              </a:hlinkClick>
            </a:endParaRPr>
          </a:p>
          <a:p>
            <a:pPr marL="342900" indent="-342900">
              <a:buAutoNum type="arabicPeriod"/>
            </a:pPr>
            <a:r>
              <a:rPr lang="en-US" sz="1400" u="sng">
                <a:solidFill>
                  <a:srgbClr val="1C1917"/>
                </a:solidFill>
                <a:ea typeface="+mn-lt"/>
                <a:cs typeface="+mn-lt"/>
                <a:hlinkClick r:id="rId3">
                  <a:extLst>
                    <a:ext uri="{A12FA001-AC4F-418D-AE19-62706E023703}">
                      <ahyp:hlinkClr xmlns:ahyp="http://schemas.microsoft.com/office/drawing/2018/hyperlinkcolor" val="tx"/>
                    </a:ext>
                  </a:extLst>
                </a:hlinkClick>
              </a:rPr>
              <a:t>https://github.com/Vozec/Feal-ALL/tree/main/FEAL</a:t>
            </a:r>
            <a:endParaRPr lang="en-US" sz="1400" u="sng">
              <a:solidFill>
                <a:srgbClr val="1C1917"/>
              </a:solidFill>
              <a:ea typeface="+mn-lt"/>
              <a:cs typeface="+mn-lt"/>
            </a:endParaRPr>
          </a:p>
          <a:p>
            <a:pPr marL="342900" indent="-342900">
              <a:buAutoNum type="arabicPeriod"/>
            </a:pPr>
            <a:r>
              <a:rPr lang="en-US" sz="1400" u="sng">
                <a:solidFill>
                  <a:srgbClr val="1C1917"/>
                </a:solidFill>
                <a:ea typeface="+mn-lt"/>
                <a:cs typeface="+mn-lt"/>
                <a:hlinkClick r:id="" action="ppaction://noaction">
                  <a:extLst>
                    <a:ext uri="{A12FA001-AC4F-418D-AE19-62706E023703}">
                      <ahyp:hlinkClr xmlns:ahyp="http://schemas.microsoft.com/office/drawing/2018/hyperlinkcolor" val="tx"/>
                    </a:ext>
                  </a:extLst>
                </a:hlinkClick>
              </a:rPr>
              <a:t>Wagner, D. (1999). The Boomerang Attack. In: Knudsen, L. (eds) Fast Software Encryption. FSE 1999. Lecture Notes in Computer Science, vol 1636. Springer, </a:t>
            </a:r>
            <a:r>
              <a:rPr lang="en-US" sz="1400">
                <a:solidFill>
                  <a:srgbClr val="1C1917"/>
                </a:solidFill>
                <a:ea typeface="+mn-lt"/>
                <a:cs typeface="+mn-lt"/>
                <a:hlinkClick r:id="" action="ppaction://noaction">
                  <a:extLst>
                    <a:ext uri="{A12FA001-AC4F-418D-AE19-62706E023703}">
                      <ahyp:hlinkClr xmlns:ahyp="http://schemas.microsoft.com/office/drawing/2018/hyperlinkcolor" val="tx"/>
                    </a:ext>
                  </a:extLst>
                </a:hlinkClick>
              </a:rPr>
              <a:t>Berlin, Heidelberg. https://doi.org/10.1007/3-540-48519-8_12</a:t>
            </a:r>
          </a:p>
          <a:p>
            <a:pPr marL="342900" indent="-342900">
              <a:buAutoNum type="arabicPeriod"/>
            </a:pPr>
            <a:endParaRPr lang="en-US" sz="1000">
              <a:solidFill>
                <a:srgbClr val="222222"/>
              </a:solidFill>
              <a:latin typeface="Arial"/>
              <a:cs typeface="Arial"/>
            </a:endParaRPr>
          </a:p>
          <a:p>
            <a:pPr marL="0" indent="0">
              <a:lnSpc>
                <a:spcPts val="2400"/>
              </a:lnSpc>
              <a:buNone/>
            </a:pPr>
            <a:endParaRPr lang="en-US" sz="2000"/>
          </a:p>
        </p:txBody>
      </p:sp>
    </p:spTree>
    <p:extLst>
      <p:ext uri="{BB962C8B-B14F-4D97-AF65-F5344CB8AC3E}">
        <p14:creationId xmlns:p14="http://schemas.microsoft.com/office/powerpoint/2010/main" val="390935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334127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1EE69-BFAC-6BBD-C43B-FA41926FD993}"/>
              </a:ext>
            </a:extLst>
          </p:cNvPr>
          <p:cNvSpPr>
            <a:spLocks noGrp="1"/>
          </p:cNvSpPr>
          <p:nvPr>
            <p:ph type="sldNum" sz="quarter" idx="11"/>
          </p:nvPr>
        </p:nvSpPr>
        <p:spPr/>
        <p:txBody>
          <a:bodyPr/>
          <a:lstStyle/>
          <a:p>
            <a:fld id="{75DF2D63-3FF5-D547-96B9-BE9CCD1ABA58}" type="slidenum">
              <a:rPr lang="en-US" smtClean="0"/>
              <a:t>27</a:t>
            </a:fld>
            <a:endParaRPr lang="en-US"/>
          </a:p>
        </p:txBody>
      </p:sp>
      <p:sp>
        <p:nvSpPr>
          <p:cNvPr id="3" name="Footer Placeholder 2">
            <a:extLst>
              <a:ext uri="{FF2B5EF4-FFF2-40B4-BE49-F238E27FC236}">
                <a16:creationId xmlns:a16="http://schemas.microsoft.com/office/drawing/2014/main" id="{0FDC1DA0-6302-D416-964F-4671FBF344C5}"/>
              </a:ext>
            </a:extLst>
          </p:cNvPr>
          <p:cNvSpPr>
            <a:spLocks noGrp="1"/>
          </p:cNvSpPr>
          <p:nvPr>
            <p:ph type="ftr" sz="quarter" idx="12"/>
          </p:nvPr>
        </p:nvSpPr>
        <p:spPr/>
        <p:txBody>
          <a:bodyPr/>
          <a:lstStyle/>
          <a:p>
            <a:r>
              <a:rPr lang="en-US"/>
              <a:t>presentation title</a:t>
            </a:r>
          </a:p>
        </p:txBody>
      </p:sp>
      <p:pic>
        <p:nvPicPr>
          <p:cNvPr id="1026" name="Picture 2">
            <a:extLst>
              <a:ext uri="{FF2B5EF4-FFF2-40B4-BE49-F238E27FC236}">
                <a16:creationId xmlns:a16="http://schemas.microsoft.com/office/drawing/2014/main" id="{22A1C6E1-9409-2EDB-E1B3-A813087A3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68217"/>
            <a:ext cx="7315200" cy="294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70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3</a:t>
            </a:fld>
            <a:endParaRPr lang="en-US"/>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87620" y="2337443"/>
            <a:ext cx="5760720" cy="3319272"/>
          </a:xfrm>
        </p:spPr>
        <p:txBody>
          <a:bodyPr vert="horz" lIns="0" tIns="0" rIns="0" bIns="0" rtlCol="0" anchor="t">
            <a:noAutofit/>
          </a:bodyPr>
          <a:lstStyle/>
          <a:p>
            <a:pPr marL="285750" indent="-285750">
              <a:buFont typeface="Arial"/>
              <a:buChar char="•"/>
            </a:pPr>
            <a:r>
              <a:rPr lang="en-US">
                <a:solidFill>
                  <a:srgbClr val="002060"/>
                </a:solidFill>
                <a:ea typeface="+mn-lt"/>
                <a:cs typeface="+mn-lt"/>
              </a:rPr>
              <a:t>FEAL (</a:t>
            </a:r>
            <a:r>
              <a:rPr lang="en-US" b="1">
                <a:solidFill>
                  <a:srgbClr val="002060"/>
                </a:solidFill>
                <a:ea typeface="+mn-lt"/>
                <a:cs typeface="+mn-lt"/>
              </a:rPr>
              <a:t>F</a:t>
            </a:r>
            <a:r>
              <a:rPr lang="en-US">
                <a:solidFill>
                  <a:srgbClr val="002060"/>
                </a:solidFill>
                <a:ea typeface="+mn-lt"/>
                <a:cs typeface="+mn-lt"/>
              </a:rPr>
              <a:t>ast data </a:t>
            </a:r>
            <a:r>
              <a:rPr lang="en-US" b="1">
                <a:solidFill>
                  <a:srgbClr val="002060"/>
                </a:solidFill>
                <a:ea typeface="+mn-lt"/>
                <a:cs typeface="+mn-lt"/>
              </a:rPr>
              <a:t>E</a:t>
            </a:r>
            <a:r>
              <a:rPr lang="en-US">
                <a:solidFill>
                  <a:srgbClr val="002060"/>
                </a:solidFill>
                <a:ea typeface="+mn-lt"/>
                <a:cs typeface="+mn-lt"/>
              </a:rPr>
              <a:t>ncipherment </a:t>
            </a:r>
            <a:r>
              <a:rPr lang="en-US" b="1" err="1">
                <a:solidFill>
                  <a:srgbClr val="002060"/>
                </a:solidFill>
                <a:ea typeface="+mn-lt"/>
                <a:cs typeface="+mn-lt"/>
              </a:rPr>
              <a:t>AL</a:t>
            </a:r>
            <a:r>
              <a:rPr lang="en-US" err="1">
                <a:solidFill>
                  <a:srgbClr val="002060"/>
                </a:solidFill>
                <a:ea typeface="+mn-lt"/>
                <a:cs typeface="+mn-lt"/>
              </a:rPr>
              <a:t>gorithm</a:t>
            </a:r>
            <a:r>
              <a:rPr lang="en-US">
                <a:solidFill>
                  <a:srgbClr val="002060"/>
                </a:solidFill>
                <a:ea typeface="+mn-lt"/>
                <a:cs typeface="+mn-lt"/>
              </a:rPr>
              <a:t>)</a:t>
            </a:r>
            <a:r>
              <a:rPr lang="en-US">
                <a:solidFill>
                  <a:srgbClr val="1C1917"/>
                </a:solidFill>
                <a:ea typeface="+mn-lt"/>
                <a:cs typeface="+mn-lt"/>
              </a:rPr>
              <a:t> is a symmetric block cipher developed in 1987 by </a:t>
            </a:r>
            <a:r>
              <a:rPr lang="en-US">
                <a:solidFill>
                  <a:srgbClr val="002060"/>
                </a:solidFill>
                <a:ea typeface="+mn-lt"/>
                <a:cs typeface="+mn-lt"/>
              </a:rPr>
              <a:t>Akihiro Shimizu</a:t>
            </a:r>
            <a:r>
              <a:rPr lang="en-US">
                <a:solidFill>
                  <a:srgbClr val="1C1917"/>
                </a:solidFill>
                <a:ea typeface="+mn-lt"/>
                <a:cs typeface="+mn-lt"/>
              </a:rPr>
              <a:t> and </a:t>
            </a:r>
            <a:r>
              <a:rPr lang="en-US">
                <a:solidFill>
                  <a:srgbClr val="002060"/>
                </a:solidFill>
                <a:ea typeface="+mn-lt"/>
                <a:cs typeface="+mn-lt"/>
              </a:rPr>
              <a:t>Shoji Miyaguchi</a:t>
            </a:r>
            <a:r>
              <a:rPr lang="en-US">
                <a:solidFill>
                  <a:srgbClr val="1C1917"/>
                </a:solidFill>
                <a:ea typeface="+mn-lt"/>
                <a:cs typeface="+mn-lt"/>
              </a:rPr>
              <a:t> of NTT labs in Japan</a:t>
            </a:r>
            <a:r>
              <a:rPr lang="en-US" sz="2000" spc="0">
                <a:solidFill>
                  <a:srgbClr val="1C1917"/>
                </a:solidFill>
                <a:ea typeface="+mn-lt"/>
                <a:cs typeface="+mn-lt"/>
              </a:rPr>
              <a:t>.</a:t>
            </a:r>
            <a:endParaRPr lang="en-US">
              <a:solidFill>
                <a:srgbClr val="1C1917"/>
              </a:solidFill>
              <a:ea typeface="+mn-lt"/>
              <a:cs typeface="+mn-lt"/>
            </a:endParaRPr>
          </a:p>
          <a:p>
            <a:pPr marL="285750" indent="-285750">
              <a:buFont typeface="Arial"/>
              <a:buChar char="•"/>
            </a:pPr>
            <a:r>
              <a:rPr lang="en-US">
                <a:solidFill>
                  <a:srgbClr val="1C1917"/>
                </a:solidFill>
                <a:ea typeface="+mn-lt"/>
                <a:cs typeface="+mn-lt"/>
              </a:rPr>
              <a:t>It was designed to be faster and more secure than </a:t>
            </a:r>
            <a:r>
              <a:rPr lang="en-US" sz="2000" spc="0">
                <a:solidFill>
                  <a:srgbClr val="1C1917"/>
                </a:solidFill>
                <a:ea typeface="+mn-lt"/>
                <a:cs typeface="+mn-lt"/>
              </a:rPr>
              <a:t>the </a:t>
            </a:r>
            <a:r>
              <a:rPr lang="en-US">
                <a:solidFill>
                  <a:srgbClr val="1C1917"/>
                </a:solidFill>
                <a:ea typeface="+mn-lt"/>
                <a:cs typeface="+mn-lt"/>
              </a:rPr>
              <a:t>DES (Data Encryption Standard) cipher</a:t>
            </a:r>
            <a:r>
              <a:rPr lang="en-US" sz="2000" spc="0">
                <a:solidFill>
                  <a:srgbClr val="1C1917"/>
                </a:solidFill>
                <a:ea typeface="+mn-lt"/>
                <a:cs typeface="+mn-lt"/>
              </a:rPr>
              <a:t>.</a:t>
            </a:r>
            <a:endParaRPr lang="en-US">
              <a:solidFill>
                <a:srgbClr val="1C1917"/>
              </a:solidFill>
              <a:ea typeface="+mn-lt"/>
              <a:cs typeface="+mn-lt"/>
            </a:endParaRPr>
          </a:p>
          <a:p>
            <a:pPr marL="285750" indent="-285750">
              <a:buFont typeface="Arial"/>
              <a:buChar char="•"/>
            </a:pPr>
            <a:r>
              <a:rPr lang="en-US">
                <a:solidFill>
                  <a:srgbClr val="1C1917"/>
                </a:solidFill>
              </a:rPr>
              <a:t>FEAL has a lot of variations</a:t>
            </a:r>
          </a:p>
          <a:p>
            <a:pPr marL="742950" lvl="2">
              <a:buFont typeface="Wingdings" panose="020B0604020202020204" pitchFamily="34" charset="0"/>
              <a:buChar char="Ø"/>
            </a:pPr>
            <a:r>
              <a:rPr lang="en-US" sz="1400" b="1">
                <a:solidFill>
                  <a:srgbClr val="002060"/>
                </a:solidFill>
              </a:rPr>
              <a:t>FEAL-4</a:t>
            </a:r>
          </a:p>
          <a:p>
            <a:pPr marL="742950" lvl="2">
              <a:buFont typeface="Wingdings" panose="020B0604020202020204" pitchFamily="34" charset="0"/>
              <a:buChar char="Ø"/>
            </a:pPr>
            <a:r>
              <a:rPr lang="en-US" sz="1400">
                <a:solidFill>
                  <a:srgbClr val="1C1917"/>
                </a:solidFill>
              </a:rPr>
              <a:t>FEAL-N (n&lt;=4)</a:t>
            </a:r>
          </a:p>
          <a:p>
            <a:pPr marL="742950" lvl="2">
              <a:buFont typeface="Wingdings" panose="020B0604020202020204" pitchFamily="34" charset="0"/>
              <a:buChar char="Ø"/>
            </a:pPr>
            <a:r>
              <a:rPr lang="en-US" sz="1400">
                <a:solidFill>
                  <a:srgbClr val="1C1917"/>
                </a:solidFill>
              </a:rPr>
              <a:t>FEAL-NX</a:t>
            </a:r>
          </a:p>
          <a:p>
            <a:pPr>
              <a:lnSpc>
                <a:spcPts val="2400"/>
              </a:lnSpc>
            </a:pPr>
            <a:endParaRPr lang="en-US"/>
          </a:p>
        </p:txBody>
      </p:sp>
      <p:pic>
        <p:nvPicPr>
          <p:cNvPr id="6" name="Picture 5" descr="Media Resources - NTT Research">
            <a:extLst>
              <a:ext uri="{FF2B5EF4-FFF2-40B4-BE49-F238E27FC236}">
                <a16:creationId xmlns:a16="http://schemas.microsoft.com/office/drawing/2014/main" id="{06DBF1C1-8ADC-9E2F-6301-87CEEAF1E505}"/>
              </a:ext>
            </a:extLst>
          </p:cNvPr>
          <p:cNvPicPr>
            <a:picLocks noChangeAspect="1"/>
          </p:cNvPicPr>
          <p:nvPr/>
        </p:nvPicPr>
        <p:blipFill>
          <a:blip r:embed="rId3"/>
          <a:stretch>
            <a:fillRect/>
          </a:stretch>
        </p:blipFill>
        <p:spPr>
          <a:xfrm>
            <a:off x="650031" y="1306369"/>
            <a:ext cx="3093097" cy="2391156"/>
          </a:xfrm>
          <a:prstGeom prst="rect">
            <a:avLst/>
          </a:prstGeom>
        </p:spPr>
      </p:pic>
      <p:pic>
        <p:nvPicPr>
          <p:cNvPr id="7" name="Picture 6" descr="Almost zero processing load: Solving security issues in the ...">
            <a:extLst>
              <a:ext uri="{FF2B5EF4-FFF2-40B4-BE49-F238E27FC236}">
                <a16:creationId xmlns:a16="http://schemas.microsoft.com/office/drawing/2014/main" id="{DDB12608-CAF2-FD19-D0D9-D529FC2A893A}"/>
              </a:ext>
            </a:extLst>
          </p:cNvPr>
          <p:cNvPicPr>
            <a:picLocks noChangeAspect="1"/>
          </p:cNvPicPr>
          <p:nvPr/>
        </p:nvPicPr>
        <p:blipFill rotWithShape="1">
          <a:blip r:embed="rId4"/>
          <a:srcRect l="20869" r="16304"/>
          <a:stretch/>
        </p:blipFill>
        <p:spPr>
          <a:xfrm>
            <a:off x="1125465" y="2820071"/>
            <a:ext cx="1985386" cy="2108122"/>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6010940" y="21473"/>
            <a:ext cx="6354726" cy="790102"/>
          </a:xfrm>
        </p:spPr>
        <p:txBody>
          <a:bodyPr/>
          <a:lstStyle/>
          <a:p>
            <a:r>
              <a:rPr lang="en-US" sz="3600">
                <a:cs typeface="Posterama"/>
              </a:rPr>
              <a:t>STRUCTURE OF FEAL-4</a:t>
            </a:r>
            <a:endParaRPr lang="en-US" sz="3600"/>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a:t>structure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4</a:t>
            </a:fld>
            <a:endParaRPr lang="en-US"/>
          </a:p>
        </p:txBody>
      </p:sp>
      <p:pic>
        <p:nvPicPr>
          <p:cNvPr id="29" name="Picture 28">
            <a:extLst>
              <a:ext uri="{FF2B5EF4-FFF2-40B4-BE49-F238E27FC236}">
                <a16:creationId xmlns:a16="http://schemas.microsoft.com/office/drawing/2014/main" id="{2EE47B03-5030-9C76-0018-D752C6452127}"/>
              </a:ext>
            </a:extLst>
          </p:cNvPr>
          <p:cNvPicPr>
            <a:picLocks noChangeAspect="1"/>
          </p:cNvPicPr>
          <p:nvPr/>
        </p:nvPicPr>
        <p:blipFill rotWithShape="1">
          <a:blip r:embed="rId3"/>
          <a:srcRect l="52891" t="13420" r="2664" b="8466"/>
          <a:stretch/>
        </p:blipFill>
        <p:spPr>
          <a:xfrm>
            <a:off x="1220744" y="422576"/>
            <a:ext cx="4380742" cy="5781375"/>
          </a:xfrm>
          <a:prstGeom prst="rect">
            <a:avLst/>
          </a:prstGeom>
        </p:spPr>
      </p:pic>
      <p:sp>
        <p:nvSpPr>
          <p:cNvPr id="6" name="TextBox 5">
            <a:extLst>
              <a:ext uri="{FF2B5EF4-FFF2-40B4-BE49-F238E27FC236}">
                <a16:creationId xmlns:a16="http://schemas.microsoft.com/office/drawing/2014/main" id="{F28EEC72-9F1D-07C5-7140-C8F8E66B300F}"/>
              </a:ext>
            </a:extLst>
          </p:cNvPr>
          <p:cNvSpPr txBox="1"/>
          <p:nvPr/>
        </p:nvSpPr>
        <p:spPr>
          <a:xfrm>
            <a:off x="5910202" y="1153804"/>
            <a:ext cx="602456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1C1917"/>
                </a:solidFill>
                <a:ea typeface="+mn-lt"/>
                <a:cs typeface="+mn-lt"/>
              </a:rPr>
              <a:t>FEAL is a Feistel cipher, hence the plain text splits into left and right halves for encryption.</a:t>
            </a:r>
            <a:endParaRPr lang="en-US"/>
          </a:p>
          <a:p>
            <a:pPr marL="285750" indent="-285750">
              <a:buFont typeface="Arial"/>
              <a:buChar char="•"/>
            </a:pPr>
            <a:r>
              <a:rPr lang="en-US">
                <a:solidFill>
                  <a:srgbClr val="1C1917"/>
                </a:solidFill>
                <a:ea typeface="+mn-lt"/>
                <a:cs typeface="+mn-lt"/>
              </a:rPr>
              <a:t>First, subkeys 4 and 5 are used to XOR the incoming plaintext.</a:t>
            </a:r>
            <a:endParaRPr lang="en-US"/>
          </a:p>
          <a:p>
            <a:pPr marL="285750" indent="-285750">
              <a:buFont typeface="Arial"/>
              <a:buChar char="•"/>
            </a:pPr>
            <a:r>
              <a:rPr lang="en-US">
                <a:solidFill>
                  <a:srgbClr val="1C1917"/>
                </a:solidFill>
                <a:ea typeface="+mn-lt"/>
                <a:cs typeface="+mn-lt"/>
              </a:rPr>
              <a:t>The right half is mixed with the round's subkey, then it is run through a one-way function called the round function and combined with the left half using the XOR operation.</a:t>
            </a:r>
            <a:endParaRPr lang="en-US"/>
          </a:p>
          <a:p>
            <a:pPr marL="285750" indent="-285750">
              <a:buFont typeface="Arial"/>
              <a:buChar char="•"/>
            </a:pPr>
            <a:r>
              <a:rPr lang="en-US">
                <a:solidFill>
                  <a:srgbClr val="1C1917"/>
                </a:solidFill>
                <a:ea typeface="+mn-lt"/>
                <a:cs typeface="+mn-lt"/>
              </a:rPr>
              <a:t>The resulting halves are then swapped, and the process is repeated for n-1 rounds.</a:t>
            </a:r>
            <a:endParaRPr lang="en-US"/>
          </a:p>
          <a:p>
            <a:pPr marL="285750" indent="-285750">
              <a:buFont typeface="Arial"/>
              <a:buChar char="•"/>
            </a:pPr>
            <a:r>
              <a:rPr lang="en-US">
                <a:solidFill>
                  <a:srgbClr val="1C1917"/>
                </a:solidFill>
                <a:ea typeface="+mn-lt"/>
                <a:cs typeface="+mn-lt"/>
              </a:rPr>
              <a:t>For the final round, output halves do not swap. Instead, they come straight down, and the final round's left output half becomes the final ciphertext's left half. The final ciphertext's right half is produced by XORing that left half with the final round's original right half.</a:t>
            </a:r>
            <a:endParaRPr lang="en-US"/>
          </a:p>
          <a:p>
            <a:pPr marL="285750" indent="-285750">
              <a:buFont typeface="Arial"/>
              <a:buChar char="•"/>
            </a:pPr>
            <a:r>
              <a:rPr lang="en-US">
                <a:solidFill>
                  <a:srgbClr val="1C1917"/>
                </a:solidFill>
                <a:ea typeface="+mn-lt"/>
                <a:cs typeface="+mn-lt"/>
              </a:rPr>
              <a:t>Three main parts of the cipher are:</a:t>
            </a:r>
            <a:endParaRPr lang="en-US"/>
          </a:p>
          <a:p>
            <a:pPr marL="742950" lvl="1" indent="-285750">
              <a:buFont typeface="Courier New"/>
              <a:buChar char="o"/>
            </a:pPr>
            <a:r>
              <a:rPr lang="en-US">
                <a:solidFill>
                  <a:srgbClr val="1C1917"/>
                </a:solidFill>
              </a:rPr>
              <a:t>Round Function (F)</a:t>
            </a:r>
          </a:p>
          <a:p>
            <a:pPr marL="742950" lvl="1" indent="-285750">
              <a:buFont typeface="Courier New"/>
              <a:buChar char="o"/>
            </a:pPr>
            <a:r>
              <a:rPr lang="en-US">
                <a:solidFill>
                  <a:srgbClr val="1C1917"/>
                </a:solidFill>
              </a:rPr>
              <a:t>G-Box</a:t>
            </a:r>
          </a:p>
          <a:p>
            <a:pPr marL="742950" lvl="1" indent="-285750">
              <a:buFont typeface="Courier New"/>
              <a:buChar char="o"/>
            </a:pPr>
            <a:r>
              <a:rPr lang="en-US">
                <a:solidFill>
                  <a:srgbClr val="1C1917"/>
                </a:solidFill>
              </a:rPr>
              <a:t>Subkey Generation/Key Schedule</a:t>
            </a:r>
          </a:p>
          <a:p>
            <a:pPr marL="285750" indent="-285750">
              <a:buFont typeface="Arial"/>
              <a:buChar char="•"/>
            </a:pPr>
            <a:endParaRPr lang="en-US">
              <a:solidFill>
                <a:srgbClr val="1C1917"/>
              </a:solidFill>
            </a:endParaRPr>
          </a:p>
          <a:p>
            <a:pPr marL="285750" indent="-285750">
              <a:buFont typeface="Arial"/>
              <a:buChar char="•"/>
            </a:pPr>
            <a:endParaRPr lang="en-US">
              <a:solidFill>
                <a:srgbClr val="000000"/>
              </a:solidFill>
            </a:endParaRPr>
          </a:p>
        </p:txBody>
      </p:sp>
    </p:spTree>
    <p:extLst>
      <p:ext uri="{BB962C8B-B14F-4D97-AF65-F5344CB8AC3E}">
        <p14:creationId xmlns:p14="http://schemas.microsoft.com/office/powerpoint/2010/main" val="39437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2779-38D8-F59C-F4EB-49F340DFF237}"/>
              </a:ext>
            </a:extLst>
          </p:cNvPr>
          <p:cNvSpPr>
            <a:spLocks noGrp="1"/>
          </p:cNvSpPr>
          <p:nvPr>
            <p:ph type="title"/>
          </p:nvPr>
        </p:nvSpPr>
        <p:spPr>
          <a:xfrm>
            <a:off x="1188720" y="638354"/>
            <a:ext cx="10448026" cy="900023"/>
          </a:xfrm>
        </p:spPr>
        <p:txBody>
          <a:bodyPr/>
          <a:lstStyle/>
          <a:p>
            <a:r>
              <a:rPr lang="en-US">
                <a:cs typeface="Posterama"/>
              </a:rPr>
              <a:t>Round FUNCTION and G-BOX</a:t>
            </a:r>
            <a:endParaRPr lang="en-US"/>
          </a:p>
        </p:txBody>
      </p:sp>
      <p:sp>
        <p:nvSpPr>
          <p:cNvPr id="4" name="Slide Number Placeholder 3">
            <a:extLst>
              <a:ext uri="{FF2B5EF4-FFF2-40B4-BE49-F238E27FC236}">
                <a16:creationId xmlns:a16="http://schemas.microsoft.com/office/drawing/2014/main" id="{0D5F5C8C-8A18-5401-7566-7420DAE689B5}"/>
              </a:ext>
            </a:extLst>
          </p:cNvPr>
          <p:cNvSpPr>
            <a:spLocks noGrp="1"/>
          </p:cNvSpPr>
          <p:nvPr>
            <p:ph type="sldNum" sz="quarter" idx="11"/>
          </p:nvPr>
        </p:nvSpPr>
        <p:spPr/>
        <p:txBody>
          <a:bodyPr/>
          <a:lstStyle/>
          <a:p>
            <a:fld id="{75DF2D63-3FF5-D547-96B9-BE9CCD1ABA58}" type="slidenum">
              <a:rPr lang="en-US" smtClean="0"/>
              <a:t>5</a:t>
            </a:fld>
            <a:endParaRPr lang="en-US"/>
          </a:p>
        </p:txBody>
      </p:sp>
      <p:sp>
        <p:nvSpPr>
          <p:cNvPr id="5" name="Footer Placeholder 4">
            <a:extLst>
              <a:ext uri="{FF2B5EF4-FFF2-40B4-BE49-F238E27FC236}">
                <a16:creationId xmlns:a16="http://schemas.microsoft.com/office/drawing/2014/main" id="{09DD58EF-C636-3E81-98C0-A4A200CCD87A}"/>
              </a:ext>
            </a:extLst>
          </p:cNvPr>
          <p:cNvSpPr>
            <a:spLocks noGrp="1"/>
          </p:cNvSpPr>
          <p:nvPr>
            <p:ph type="ftr" sz="quarter" idx="12"/>
          </p:nvPr>
        </p:nvSpPr>
        <p:spPr/>
        <p:txBody>
          <a:bodyPr/>
          <a:lstStyle/>
          <a:p>
            <a:r>
              <a:rPr lang="en-US"/>
              <a:t>structure</a:t>
            </a:r>
          </a:p>
        </p:txBody>
      </p:sp>
      <p:sp>
        <p:nvSpPr>
          <p:cNvPr id="9" name="Content Placeholder 8">
            <a:extLst>
              <a:ext uri="{FF2B5EF4-FFF2-40B4-BE49-F238E27FC236}">
                <a16:creationId xmlns:a16="http://schemas.microsoft.com/office/drawing/2014/main" id="{A2CCC7B9-4807-6D5B-B356-2C576CB091E0}"/>
              </a:ext>
            </a:extLst>
          </p:cNvPr>
          <p:cNvSpPr>
            <a:spLocks noGrp="1"/>
          </p:cNvSpPr>
          <p:nvPr>
            <p:ph idx="1"/>
          </p:nvPr>
        </p:nvSpPr>
        <p:spPr>
          <a:xfrm>
            <a:off x="5636028" y="1746504"/>
            <a:ext cx="5382491" cy="4473142"/>
          </a:xfrm>
        </p:spPr>
        <p:txBody>
          <a:bodyPr/>
          <a:lstStyle/>
          <a:p>
            <a:r>
              <a:rPr lang="en-US"/>
              <a:t>G-Box is the only non-linear component of the Cipher and is the source of confusion of the cipher </a:t>
            </a:r>
          </a:p>
          <a:p>
            <a:endParaRPr lang="en-US"/>
          </a:p>
          <a:p>
            <a:endParaRPr lang="en-US"/>
          </a:p>
          <a:p>
            <a:endParaRPr lang="en-US"/>
          </a:p>
          <a:p>
            <a:r>
              <a:rPr lang="en-US"/>
              <a:t>Round Function is denoted by</a:t>
            </a:r>
          </a:p>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0BCCAE-D090-3298-1A7F-109828E4D229}"/>
                  </a:ext>
                </a:extLst>
              </p:cNvPr>
              <p:cNvSpPr txBox="1"/>
              <p:nvPr/>
            </p:nvSpPr>
            <p:spPr>
              <a:xfrm>
                <a:off x="6412733" y="2876541"/>
                <a:ext cx="2917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m:rPr>
                              <m:sty m:val="p"/>
                            </m:rPr>
                            <a:rPr lang="en-US" b="0" i="0" smtClean="0">
                              <a:latin typeface="Cambria Math" panose="02040503050406030204" pitchFamily="18" charset="0"/>
                            </a:rPr>
                            <m:t>G</m:t>
                          </m:r>
                        </m:e>
                        <m:sub>
                          <m:r>
                            <a:rPr lang="en-US" b="0" i="0" smtClean="0">
                              <a:latin typeface="Cambria Math" panose="02040503050406030204" pitchFamily="18" charset="0"/>
                            </a:rPr>
                            <m:t>0</m:t>
                          </m:r>
                        </m:sub>
                      </m:sSub>
                      <m:r>
                        <m:rPr>
                          <m:nor/>
                        </m:rPr>
                        <a:rPr lang="en-SG"/>
                        <m:t>​(</m:t>
                      </m:r>
                      <m:r>
                        <m:rPr>
                          <m:nor/>
                        </m:rPr>
                        <a:rPr lang="en-US" b="0" smtClean="0"/>
                        <m:t> </m:t>
                      </m:r>
                      <m:r>
                        <m:rPr>
                          <m:nor/>
                        </m:rPr>
                        <a:rPr lang="en-SG"/>
                        <m:t>a</m:t>
                      </m:r>
                      <m:r>
                        <m:rPr>
                          <m:nor/>
                        </m:rPr>
                        <a:rPr lang="en-US" b="0" smtClean="0"/>
                        <m:t> </m:t>
                      </m:r>
                      <m:r>
                        <m:rPr>
                          <m:nor/>
                        </m:rPr>
                        <a:rPr lang="en-SG" smtClean="0"/>
                        <m:t>,</m:t>
                      </m:r>
                      <m:r>
                        <m:rPr>
                          <m:nor/>
                        </m:rPr>
                        <a:rPr lang="en-US" b="0" smtClean="0"/>
                        <m:t> </m:t>
                      </m:r>
                      <m:r>
                        <m:rPr>
                          <m:nor/>
                        </m:rPr>
                        <a:rPr lang="en-SG"/>
                        <m:t>b</m:t>
                      </m:r>
                      <m:r>
                        <m:rPr>
                          <m:nor/>
                        </m:rPr>
                        <a:rPr lang="en-US" b="0" smtClean="0"/>
                        <m:t> </m:t>
                      </m:r>
                      <m:r>
                        <m:rPr>
                          <m:nor/>
                        </m:rPr>
                        <a:rPr lang="en-SG"/>
                        <m:t>)</m:t>
                      </m:r>
                      <m:r>
                        <m:rPr>
                          <m:nor/>
                        </m:rPr>
                        <a:rPr lang="en-US" b="0" smtClean="0"/>
                        <m:t> </m:t>
                      </m:r>
                      <m:r>
                        <m:rPr>
                          <m:nor/>
                        </m:rPr>
                        <a:rPr lang="en-SG"/>
                        <m:t>=((</m:t>
                      </m:r>
                      <m:r>
                        <m:rPr>
                          <m:nor/>
                        </m:rPr>
                        <a:rPr lang="en-SG"/>
                        <m:t>a</m:t>
                      </m:r>
                      <m:r>
                        <m:rPr>
                          <m:nor/>
                        </m:rPr>
                        <a:rPr lang="en-US" b="0" smtClean="0"/>
                        <m:t> </m:t>
                      </m:r>
                      <m:r>
                        <m:rPr>
                          <m:nor/>
                        </m:rPr>
                        <a:rPr lang="en-SG"/>
                        <m:t>+</m:t>
                      </m:r>
                      <m:r>
                        <m:rPr>
                          <m:nor/>
                        </m:rPr>
                        <a:rPr lang="en-SG"/>
                        <m:t>b</m:t>
                      </m:r>
                      <m:r>
                        <m:rPr>
                          <m:nor/>
                        </m:rPr>
                        <a:rPr lang="en-US" b="0" smtClean="0"/>
                        <m:t> </m:t>
                      </m:r>
                      <m:r>
                        <m:rPr>
                          <m:nor/>
                        </m:rPr>
                        <a:rPr lang="en-SG"/>
                        <m:t>)</m:t>
                      </m:r>
                      <m:r>
                        <m:rPr>
                          <m:nor/>
                        </m:rPr>
                        <a:rPr lang="en-US" b="0" smtClean="0"/>
                        <m:t> </m:t>
                      </m:r>
                      <m:r>
                        <m:rPr>
                          <m:nor/>
                        </m:rPr>
                        <a:rPr lang="en-SG"/>
                        <m:t>mod</m:t>
                      </m:r>
                      <m:r>
                        <m:rPr>
                          <m:nor/>
                        </m:rPr>
                        <a:rPr lang="en-SG"/>
                        <m:t>256)⋘2</m:t>
                      </m:r>
                    </m:oMath>
                  </m:oMathPara>
                </a14:m>
                <a:endParaRPr lang="en-US"/>
              </a:p>
            </p:txBody>
          </p:sp>
        </mc:Choice>
        <mc:Fallback xmlns="">
          <p:sp>
            <p:nvSpPr>
              <p:cNvPr id="7" name="TextBox 6">
                <a:extLst>
                  <a:ext uri="{FF2B5EF4-FFF2-40B4-BE49-F238E27FC236}">
                    <a16:creationId xmlns:a16="http://schemas.microsoft.com/office/drawing/2014/main" id="{F20BCCAE-D090-3298-1A7F-109828E4D229}"/>
                  </a:ext>
                </a:extLst>
              </p:cNvPr>
              <p:cNvSpPr txBox="1">
                <a:spLocks noRot="1" noChangeAspect="1" noMove="1" noResize="1" noEditPoints="1" noAdjustHandles="1" noChangeArrowheads="1" noChangeShapeType="1" noTextEdit="1"/>
              </p:cNvSpPr>
              <p:nvPr/>
            </p:nvSpPr>
            <p:spPr>
              <a:xfrm>
                <a:off x="6412733" y="2876541"/>
                <a:ext cx="2917081" cy="276999"/>
              </a:xfrm>
              <a:prstGeom prst="rect">
                <a:avLst/>
              </a:prstGeom>
              <a:blipFill>
                <a:blip r:embed="rId3"/>
                <a:stretch>
                  <a:fillRect l="-2929" t="-2222" r="-5858"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AEC5D72-5956-3076-F5D9-4B67A6AEE34C}"/>
                  </a:ext>
                </a:extLst>
              </p:cNvPr>
              <p:cNvSpPr txBox="1"/>
              <p:nvPr/>
            </p:nvSpPr>
            <p:spPr>
              <a:xfrm>
                <a:off x="6412733" y="3223167"/>
                <a:ext cx="31249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m:rPr>
                              <m:sty m:val="p"/>
                            </m:rPr>
                            <a:rPr lang="en-US" b="0" i="0" smtClean="0">
                              <a:latin typeface="Cambria Math" panose="02040503050406030204" pitchFamily="18" charset="0"/>
                            </a:rPr>
                            <m:t>G</m:t>
                          </m:r>
                        </m:e>
                        <m:sub>
                          <m:r>
                            <a:rPr lang="en-US" b="0" i="0" smtClean="0">
                              <a:latin typeface="Cambria Math" panose="02040503050406030204" pitchFamily="18" charset="0"/>
                            </a:rPr>
                            <m:t>1</m:t>
                          </m:r>
                        </m:sub>
                      </m:sSub>
                      <m:r>
                        <m:rPr>
                          <m:nor/>
                        </m:rPr>
                        <a:rPr lang="en-SG"/>
                        <m:t>​(</m:t>
                      </m:r>
                      <m:r>
                        <m:rPr>
                          <m:nor/>
                        </m:rPr>
                        <a:rPr lang="en-US" b="0" smtClean="0"/>
                        <m:t> </m:t>
                      </m:r>
                      <m:r>
                        <m:rPr>
                          <m:nor/>
                        </m:rPr>
                        <a:rPr lang="en-SG"/>
                        <m:t>a</m:t>
                      </m:r>
                      <m:r>
                        <m:rPr>
                          <m:nor/>
                        </m:rPr>
                        <a:rPr lang="en-US" b="0" smtClean="0"/>
                        <m:t> </m:t>
                      </m:r>
                      <m:r>
                        <m:rPr>
                          <m:nor/>
                        </m:rPr>
                        <a:rPr lang="en-SG"/>
                        <m:t>,</m:t>
                      </m:r>
                      <m:r>
                        <m:rPr>
                          <m:nor/>
                        </m:rPr>
                        <a:rPr lang="en-US" b="0" smtClean="0"/>
                        <m:t> </m:t>
                      </m:r>
                      <m:r>
                        <m:rPr>
                          <m:nor/>
                        </m:rPr>
                        <a:rPr lang="en-SG"/>
                        <m:t>b</m:t>
                      </m:r>
                      <m:r>
                        <m:rPr>
                          <m:nor/>
                        </m:rPr>
                        <a:rPr lang="en-US" b="0" smtClean="0"/>
                        <m:t> </m:t>
                      </m:r>
                      <m:r>
                        <m:rPr>
                          <m:nor/>
                        </m:rPr>
                        <a:rPr lang="en-SG"/>
                        <m:t>)</m:t>
                      </m:r>
                      <m:r>
                        <m:rPr>
                          <m:nor/>
                        </m:rPr>
                        <a:rPr lang="en-US" b="0" smtClean="0"/>
                        <m:t> </m:t>
                      </m:r>
                      <m:r>
                        <m:rPr>
                          <m:nor/>
                        </m:rPr>
                        <a:rPr lang="en-SG"/>
                        <m:t>=((</m:t>
                      </m:r>
                      <m:r>
                        <m:rPr>
                          <m:nor/>
                        </m:rPr>
                        <a:rPr lang="en-SG"/>
                        <m:t>a</m:t>
                      </m:r>
                      <m:r>
                        <m:rPr>
                          <m:nor/>
                        </m:rPr>
                        <a:rPr lang="en-US" b="0" smtClean="0"/>
                        <m:t> </m:t>
                      </m:r>
                      <m:r>
                        <m:rPr>
                          <m:nor/>
                        </m:rPr>
                        <a:rPr lang="en-SG"/>
                        <m:t>+</m:t>
                      </m:r>
                      <m:r>
                        <m:rPr>
                          <m:nor/>
                        </m:rPr>
                        <a:rPr lang="en-SG"/>
                        <m:t>b</m:t>
                      </m:r>
                      <m:r>
                        <m:rPr>
                          <m:nor/>
                        </m:rPr>
                        <a:rPr lang="en-US" b="0" smtClean="0"/>
                        <m:t> +1</m:t>
                      </m:r>
                      <m:r>
                        <m:rPr>
                          <m:nor/>
                        </m:rPr>
                        <a:rPr lang="en-SG"/>
                        <m:t>)</m:t>
                      </m:r>
                      <m:r>
                        <m:rPr>
                          <m:nor/>
                        </m:rPr>
                        <a:rPr lang="en-US" b="0" smtClean="0"/>
                        <m:t> </m:t>
                      </m:r>
                      <m:r>
                        <m:rPr>
                          <m:nor/>
                        </m:rPr>
                        <a:rPr lang="en-SG"/>
                        <m:t>mod</m:t>
                      </m:r>
                      <m:r>
                        <m:rPr>
                          <m:nor/>
                        </m:rPr>
                        <a:rPr lang="en-SG"/>
                        <m:t>256)⋘2</m:t>
                      </m:r>
                    </m:oMath>
                  </m:oMathPara>
                </a14:m>
                <a:endParaRPr lang="en-US"/>
              </a:p>
            </p:txBody>
          </p:sp>
        </mc:Choice>
        <mc:Fallback xmlns="">
          <p:sp>
            <p:nvSpPr>
              <p:cNvPr id="8" name="TextBox 7">
                <a:extLst>
                  <a:ext uri="{FF2B5EF4-FFF2-40B4-BE49-F238E27FC236}">
                    <a16:creationId xmlns:a16="http://schemas.microsoft.com/office/drawing/2014/main" id="{3AEC5D72-5956-3076-F5D9-4B67A6AEE34C}"/>
                  </a:ext>
                </a:extLst>
              </p:cNvPr>
              <p:cNvSpPr txBox="1">
                <a:spLocks noRot="1" noChangeAspect="1" noMove="1" noResize="1" noEditPoints="1" noAdjustHandles="1" noChangeArrowheads="1" noChangeShapeType="1" noTextEdit="1"/>
              </p:cNvSpPr>
              <p:nvPr/>
            </p:nvSpPr>
            <p:spPr>
              <a:xfrm>
                <a:off x="6412733" y="3223167"/>
                <a:ext cx="3124958" cy="276999"/>
              </a:xfrm>
              <a:prstGeom prst="rect">
                <a:avLst/>
              </a:prstGeom>
              <a:blipFill>
                <a:blip r:embed="rId4"/>
                <a:stretch>
                  <a:fillRect l="-2729" t="-2222" r="-5848"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AAEF7D7-5852-6387-077E-846390FF2850}"/>
                  </a:ext>
                </a:extLst>
              </p:cNvPr>
              <p:cNvSpPr txBox="1"/>
              <p:nvPr/>
            </p:nvSpPr>
            <p:spPr>
              <a:xfrm>
                <a:off x="5769899" y="3690309"/>
                <a:ext cx="26706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SG" sz="1400" b="1"/>
                        <m:t>Where</m:t>
                      </m:r>
                      <m:r>
                        <m:rPr>
                          <m:nor/>
                        </m:rPr>
                        <a:rPr lang="en-SG" sz="1400"/>
                        <m:t> "&lt;&lt;&lt;" </m:t>
                      </m:r>
                      <m:r>
                        <m:rPr>
                          <m:nor/>
                        </m:rPr>
                        <a:rPr lang="en-SG" sz="1400"/>
                        <m:t>is</m:t>
                      </m:r>
                      <m:r>
                        <m:rPr>
                          <m:nor/>
                        </m:rPr>
                        <a:rPr lang="en-SG" sz="1400"/>
                        <m:t> </m:t>
                      </m:r>
                      <m:r>
                        <m:rPr>
                          <m:nor/>
                        </m:rPr>
                        <a:rPr lang="en-SG" sz="1400"/>
                        <m:t>left</m:t>
                      </m:r>
                      <m:r>
                        <m:rPr>
                          <m:nor/>
                        </m:rPr>
                        <a:rPr lang="en-SG" sz="1400"/>
                        <m:t> </m:t>
                      </m:r>
                      <m:r>
                        <m:rPr>
                          <m:nor/>
                        </m:rPr>
                        <a:rPr lang="en-SG" sz="1400"/>
                        <m:t>cyclic</m:t>
                      </m:r>
                      <m:r>
                        <m:rPr>
                          <m:nor/>
                        </m:rPr>
                        <a:rPr lang="en-SG" sz="1400"/>
                        <m:t> </m:t>
                      </m:r>
                      <m:r>
                        <m:rPr>
                          <m:nor/>
                        </m:rPr>
                        <a:rPr lang="en-SG" sz="1400"/>
                        <m:t>shift</m:t>
                      </m:r>
                      <m:r>
                        <m:rPr>
                          <m:nor/>
                        </m:rPr>
                        <a:rPr lang="en-SG" sz="1400"/>
                        <m:t> (</m:t>
                      </m:r>
                      <m:r>
                        <m:rPr>
                          <m:nor/>
                        </m:rPr>
                        <a:rPr lang="en-SG" sz="1400"/>
                        <m:t>rotation</m:t>
                      </m:r>
                      <m:r>
                        <m:rPr>
                          <m:nor/>
                        </m:rPr>
                        <a:rPr lang="en-SG" sz="1400"/>
                        <m:t>)</m:t>
                      </m:r>
                    </m:oMath>
                  </m:oMathPara>
                </a14:m>
                <a:endParaRPr lang="en-SG" sz="1400"/>
              </a:p>
            </p:txBody>
          </p:sp>
        </mc:Choice>
        <mc:Fallback xmlns="">
          <p:sp>
            <p:nvSpPr>
              <p:cNvPr id="12" name="TextBox 11">
                <a:extLst>
                  <a:ext uri="{FF2B5EF4-FFF2-40B4-BE49-F238E27FC236}">
                    <a16:creationId xmlns:a16="http://schemas.microsoft.com/office/drawing/2014/main" id="{2AAEF7D7-5852-6387-077E-846390FF2850}"/>
                  </a:ext>
                </a:extLst>
              </p:cNvPr>
              <p:cNvSpPr txBox="1">
                <a:spLocks noRot="1" noChangeAspect="1" noMove="1" noResize="1" noEditPoints="1" noAdjustHandles="1" noChangeArrowheads="1" noChangeShapeType="1" noTextEdit="1"/>
              </p:cNvSpPr>
              <p:nvPr/>
            </p:nvSpPr>
            <p:spPr>
              <a:xfrm>
                <a:off x="5769899" y="3690309"/>
                <a:ext cx="2670603" cy="215444"/>
              </a:xfrm>
              <a:prstGeom prst="rect">
                <a:avLst/>
              </a:prstGeom>
              <a:blipFill>
                <a:blip r:embed="rId5"/>
                <a:stretch>
                  <a:fillRect l="-2511" r="-1187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0539C6-C3C7-D00C-6833-9FD239D14574}"/>
                  </a:ext>
                </a:extLst>
              </p:cNvPr>
              <p:cNvSpPr txBox="1"/>
              <p:nvPr/>
            </p:nvSpPr>
            <p:spPr>
              <a:xfrm>
                <a:off x="5950170" y="4669052"/>
                <a:ext cx="35875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SG" sz="2000">
                          <a:latin typeface="Abadi" panose="020F0502020204030204" pitchFamily="34" charset="0"/>
                          <a:ea typeface="Verdana" panose="020B0604030504040204" pitchFamily="34" charset="0"/>
                          <a:cs typeface="Verdana" panose="020B0604030504040204" pitchFamily="34" charset="0"/>
                        </a:rPr>
                        <m:t>F</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x</m:t>
                      </m:r>
                      <m:r>
                        <m:rPr>
                          <m:nor/>
                        </m:rPr>
                        <a:rPr lang="en-SG" sz="2000" baseline="-25000">
                          <a:latin typeface="Abadi" panose="020F0502020204030204" pitchFamily="34" charset="0"/>
                          <a:ea typeface="Verdana" panose="020B0604030504040204" pitchFamily="34" charset="0"/>
                          <a:cs typeface="Verdana" panose="020B0604030504040204" pitchFamily="34" charset="0"/>
                        </a:rPr>
                        <m:t>0</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x</m:t>
                      </m:r>
                      <m:r>
                        <m:rPr>
                          <m:nor/>
                        </m:rPr>
                        <a:rPr lang="en-SG" sz="2000" baseline="-25000">
                          <a:latin typeface="Abadi" panose="020F0502020204030204" pitchFamily="34" charset="0"/>
                          <a:ea typeface="Verdana" panose="020B0604030504040204" pitchFamily="34" charset="0"/>
                          <a:cs typeface="Verdana" panose="020B0604030504040204" pitchFamily="34" charset="0"/>
                        </a:rPr>
                        <m:t>1</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x</m:t>
                      </m:r>
                      <m:r>
                        <m:rPr>
                          <m:nor/>
                        </m:rPr>
                        <a:rPr lang="en-SG" sz="2000" baseline="-25000">
                          <a:latin typeface="Abadi" panose="020F0502020204030204" pitchFamily="34" charset="0"/>
                          <a:ea typeface="Verdana" panose="020B0604030504040204" pitchFamily="34" charset="0"/>
                          <a:cs typeface="Verdana" panose="020B0604030504040204" pitchFamily="34" charset="0"/>
                        </a:rPr>
                        <m:t>2</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x</m:t>
                      </m:r>
                      <m:r>
                        <m:rPr>
                          <m:nor/>
                        </m:rPr>
                        <a:rPr lang="en-SG" sz="2000" baseline="-25000">
                          <a:latin typeface="Abadi" panose="020F0502020204030204" pitchFamily="34" charset="0"/>
                          <a:ea typeface="Verdana" panose="020B0604030504040204" pitchFamily="34" charset="0"/>
                          <a:cs typeface="Verdana" panose="020B0604030504040204" pitchFamily="34" charset="0"/>
                        </a:rPr>
                        <m:t>3</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y</m:t>
                      </m:r>
                      <m:r>
                        <m:rPr>
                          <m:nor/>
                        </m:rPr>
                        <a:rPr lang="en-US" sz="2000" b="0" i="0" baseline="-25000" smtClean="0">
                          <a:latin typeface="Abadi" panose="020F0502020204030204" pitchFamily="34" charset="0"/>
                          <a:ea typeface="Verdana" panose="020B0604030504040204" pitchFamily="34" charset="0"/>
                          <a:cs typeface="Verdana" panose="020B0604030504040204" pitchFamily="34" charset="0"/>
                        </a:rPr>
                        <m:t>0</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y</m:t>
                      </m:r>
                      <m:r>
                        <m:rPr>
                          <m:nor/>
                        </m:rPr>
                        <a:rPr lang="en-SG" sz="2000" baseline="-25000">
                          <a:latin typeface="Abadi" panose="020F0502020204030204" pitchFamily="34" charset="0"/>
                          <a:ea typeface="Verdana" panose="020B0604030504040204" pitchFamily="34" charset="0"/>
                          <a:cs typeface="Verdana" panose="020B0604030504040204" pitchFamily="34" charset="0"/>
                        </a:rPr>
                        <m:t>1</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y</m:t>
                      </m:r>
                      <m:r>
                        <m:rPr>
                          <m:nor/>
                        </m:rPr>
                        <a:rPr lang="en-SG" sz="2000" baseline="-25000">
                          <a:latin typeface="Abadi" panose="020F0502020204030204" pitchFamily="34" charset="0"/>
                          <a:ea typeface="Verdana" panose="020B0604030504040204" pitchFamily="34" charset="0"/>
                          <a:cs typeface="Verdana" panose="020B0604030504040204" pitchFamily="34" charset="0"/>
                        </a:rPr>
                        <m:t>2</m:t>
                      </m:r>
                      <m:r>
                        <m:rPr>
                          <m:nor/>
                        </m:rPr>
                        <a:rPr lang="en-SG" sz="2000">
                          <a:latin typeface="Abadi" panose="020F0502020204030204" pitchFamily="34" charset="0"/>
                          <a:ea typeface="Verdana" panose="020B0604030504040204" pitchFamily="34" charset="0"/>
                          <a:cs typeface="Verdana" panose="020B0604030504040204" pitchFamily="34" charset="0"/>
                        </a:rPr>
                        <m:t>​,</m:t>
                      </m:r>
                      <m:r>
                        <m:rPr>
                          <m:nor/>
                        </m:rPr>
                        <a:rPr lang="en-US" sz="2000" b="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y</m:t>
                      </m:r>
                      <m:r>
                        <m:rPr>
                          <m:nor/>
                        </m:rPr>
                        <a:rPr lang="en-SG" sz="2000" baseline="-25000">
                          <a:latin typeface="Abadi" panose="020F0502020204030204" pitchFamily="34" charset="0"/>
                          <a:ea typeface="Verdana" panose="020B0604030504040204" pitchFamily="34" charset="0"/>
                          <a:cs typeface="Verdana" panose="020B0604030504040204" pitchFamily="34" charset="0"/>
                        </a:rPr>
                        <m:t>3</m:t>
                      </m:r>
                      <m:r>
                        <m:rPr>
                          <m:nor/>
                        </m:rPr>
                        <a:rPr lang="en-US" sz="2000" b="0" baseline="30000" smtClean="0">
                          <a:latin typeface="Abadi" panose="020F0502020204030204" pitchFamily="34" charset="0"/>
                          <a:ea typeface="Verdana" panose="020B0604030504040204" pitchFamily="34" charset="0"/>
                          <a:cs typeface="Verdana" panose="020B0604030504040204" pitchFamily="34" charset="0"/>
                        </a:rPr>
                        <m:t> </m:t>
                      </m:r>
                      <m:r>
                        <m:rPr>
                          <m:nor/>
                        </m:rPr>
                        <a:rPr lang="en-SG" sz="2000">
                          <a:latin typeface="Abadi" panose="020F0502020204030204" pitchFamily="34" charset="0"/>
                          <a:ea typeface="Verdana" panose="020B0604030504040204" pitchFamily="34" charset="0"/>
                          <a:cs typeface="Verdana" panose="020B0604030504040204" pitchFamily="34" charset="0"/>
                        </a:rPr>
                        <m:t>​)</m:t>
                      </m:r>
                    </m:oMath>
                  </m:oMathPara>
                </a14:m>
                <a:endParaRPr lang="en-US" sz="2000">
                  <a:latin typeface="Abadi" panose="020F0502020204030204" pitchFamily="34" charset="0"/>
                  <a:ea typeface="Verdana" panose="020B0604030504040204" pitchFamily="34" charset="0"/>
                  <a:cs typeface="Verdana" panose="020B0604030504040204" pitchFamily="34" charset="0"/>
                </a:endParaRPr>
              </a:p>
            </p:txBody>
          </p:sp>
        </mc:Choice>
        <mc:Fallback xmlns="">
          <p:sp>
            <p:nvSpPr>
              <p:cNvPr id="13" name="TextBox 12">
                <a:extLst>
                  <a:ext uri="{FF2B5EF4-FFF2-40B4-BE49-F238E27FC236}">
                    <a16:creationId xmlns:a16="http://schemas.microsoft.com/office/drawing/2014/main" id="{8B0539C6-C3C7-D00C-6833-9FD239D14574}"/>
                  </a:ext>
                </a:extLst>
              </p:cNvPr>
              <p:cNvSpPr txBox="1">
                <a:spLocks noRot="1" noChangeAspect="1" noMove="1" noResize="1" noEditPoints="1" noAdjustHandles="1" noChangeArrowheads="1" noChangeShapeType="1" noTextEdit="1"/>
              </p:cNvSpPr>
              <p:nvPr/>
            </p:nvSpPr>
            <p:spPr>
              <a:xfrm>
                <a:off x="5950170" y="4669052"/>
                <a:ext cx="3587521" cy="307777"/>
              </a:xfrm>
              <a:prstGeom prst="rect">
                <a:avLst/>
              </a:prstGeom>
              <a:blipFill>
                <a:blip r:embed="rId6"/>
                <a:stretch>
                  <a:fillRect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F836E-9E19-7F2A-4213-45DCBE8A9778}"/>
                  </a:ext>
                </a:extLst>
              </p:cNvPr>
              <p:cNvSpPr txBox="1"/>
              <p:nvPr/>
            </p:nvSpPr>
            <p:spPr>
              <a:xfrm>
                <a:off x="6792686" y="5276115"/>
                <a:ext cx="236047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600" i="0" smtClean="0">
                          <a:latin typeface="Cambria Math" panose="02040503050406030204" pitchFamily="18" charset="0"/>
                        </a:rPr>
                        <m:t>Y</m:t>
                      </m:r>
                      <m:r>
                        <m:rPr>
                          <m:nor/>
                        </m:rPr>
                        <a:rPr lang="en-SG" sz="1600" baseline="-25000">
                          <a:latin typeface="Abadi" panose="020F0502020204030204" pitchFamily="34" charset="0"/>
                          <a:ea typeface="Verdana" panose="020B0604030504040204" pitchFamily="34" charset="0"/>
                          <a:cs typeface="Verdana" panose="020B0604030504040204" pitchFamily="34" charset="0"/>
                        </a:rPr>
                        <m:t>1</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SG" sz="1600">
                          <a:latin typeface="Abadi" panose="020F0502020204030204" pitchFamily="34" charset="0"/>
                          <a:ea typeface="Verdana" panose="020B0604030504040204" pitchFamily="34" charset="0"/>
                          <a:cs typeface="Verdana" panose="020B0604030504040204" pitchFamily="34" charset="0"/>
                        </a:rPr>
                        <m:t>G</m:t>
                      </m:r>
                      <m:r>
                        <m:rPr>
                          <m:nor/>
                        </m:rPr>
                        <a:rPr lang="en-SG" sz="1600" baseline="-25000">
                          <a:latin typeface="Abadi" panose="020F0502020204030204" pitchFamily="34" charset="0"/>
                          <a:ea typeface="Verdana" panose="020B0604030504040204" pitchFamily="34" charset="0"/>
                          <a:cs typeface="Verdana" panose="020B0604030504040204" pitchFamily="34" charset="0"/>
                        </a:rPr>
                        <m:t>1</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0</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1</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2</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3</m:t>
                      </m:r>
                      <m:r>
                        <m:rPr>
                          <m:nor/>
                        </m:rPr>
                        <a:rPr lang="en-SG" sz="1600">
                          <a:latin typeface="Abadi" panose="020F0502020204030204" pitchFamily="34" charset="0"/>
                          <a:ea typeface="Verdana" panose="020B0604030504040204" pitchFamily="34" charset="0"/>
                          <a:cs typeface="Verdana" panose="020B0604030504040204" pitchFamily="34" charset="0"/>
                        </a:rPr>
                        <m:t>​)</m:t>
                      </m:r>
                    </m:oMath>
                  </m:oMathPara>
                </a14:m>
                <a:endParaRPr lang="en-US" sz="1600">
                  <a:latin typeface="Abadi" panose="020F0502020204030204" pitchFamily="34" charset="0"/>
                  <a:ea typeface="Verdana" panose="020B0604030504040204" pitchFamily="34" charset="0"/>
                  <a:cs typeface="Verdana" panose="020B0604030504040204" pitchFamily="34" charset="0"/>
                </a:endParaRPr>
              </a:p>
            </p:txBody>
          </p:sp>
        </mc:Choice>
        <mc:Fallback xmlns="">
          <p:sp>
            <p:nvSpPr>
              <p:cNvPr id="15" name="TextBox 14">
                <a:extLst>
                  <a:ext uri="{FF2B5EF4-FFF2-40B4-BE49-F238E27FC236}">
                    <a16:creationId xmlns:a16="http://schemas.microsoft.com/office/drawing/2014/main" id="{D0BF836E-9E19-7F2A-4213-45DCBE8A9778}"/>
                  </a:ext>
                </a:extLst>
              </p:cNvPr>
              <p:cNvSpPr txBox="1">
                <a:spLocks noRot="1" noChangeAspect="1" noMove="1" noResize="1" noEditPoints="1" noAdjustHandles="1" noChangeArrowheads="1" noChangeShapeType="1" noTextEdit="1"/>
              </p:cNvSpPr>
              <p:nvPr/>
            </p:nvSpPr>
            <p:spPr>
              <a:xfrm>
                <a:off x="6792686" y="5276115"/>
                <a:ext cx="2360478" cy="246221"/>
              </a:xfrm>
              <a:prstGeom prst="rect">
                <a:avLst/>
              </a:prstGeom>
              <a:blipFill>
                <a:blip r:embed="rId7"/>
                <a:stretch>
                  <a:fillRect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5C7537-4CA6-FCA4-6B2D-3E88214149BF}"/>
                  </a:ext>
                </a:extLst>
              </p:cNvPr>
              <p:cNvSpPr txBox="1"/>
              <p:nvPr/>
            </p:nvSpPr>
            <p:spPr>
              <a:xfrm>
                <a:off x="6792686" y="5621100"/>
                <a:ext cx="185249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600" i="0" smtClean="0">
                          <a:latin typeface="Cambria Math" panose="02040503050406030204" pitchFamily="18"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2</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SG" sz="1600">
                          <a:latin typeface="Abadi" panose="020F0502020204030204" pitchFamily="34" charset="0"/>
                          <a:ea typeface="Verdana" panose="020B0604030504040204" pitchFamily="34" charset="0"/>
                          <a:cs typeface="Verdana" panose="020B0604030504040204" pitchFamily="34" charset="0"/>
                        </a:rPr>
                        <m:t>G</m:t>
                      </m:r>
                      <m:r>
                        <m:rPr>
                          <m:nor/>
                        </m:rPr>
                        <a:rPr lang="en-SG" sz="1600" baseline="-25000">
                          <a:latin typeface="Abadi" panose="020F0502020204030204" pitchFamily="34" charset="0"/>
                          <a:ea typeface="Verdana" panose="020B0604030504040204" pitchFamily="34" charset="0"/>
                          <a:cs typeface="Verdana" panose="020B0604030504040204" pitchFamily="34" charset="0"/>
                        </a:rPr>
                        <m:t>1</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1</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2</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x</m:t>
                      </m:r>
                      <m:r>
                        <m:rPr>
                          <m:nor/>
                        </m:rPr>
                        <a:rPr lang="en-SG" sz="1600" baseline="-25000">
                          <a:latin typeface="Abadi" panose="020F0502020204030204" pitchFamily="34" charset="0"/>
                          <a:ea typeface="Verdana" panose="020B0604030504040204" pitchFamily="34" charset="0"/>
                          <a:cs typeface="Verdana" panose="020B0604030504040204" pitchFamily="34" charset="0"/>
                        </a:rPr>
                        <m:t>3</m:t>
                      </m:r>
                      <m:r>
                        <m:rPr>
                          <m:nor/>
                        </m:rPr>
                        <a:rPr lang="en-SG" sz="1600">
                          <a:latin typeface="Abadi" panose="020F0502020204030204" pitchFamily="34" charset="0"/>
                          <a:ea typeface="Verdana" panose="020B0604030504040204" pitchFamily="34" charset="0"/>
                          <a:cs typeface="Verdana" panose="020B0604030504040204" pitchFamily="34" charset="0"/>
                        </a:rPr>
                        <m:t>​)</m:t>
                      </m:r>
                    </m:oMath>
                  </m:oMathPara>
                </a14:m>
                <a:endParaRPr lang="en-US" sz="1600">
                  <a:latin typeface="Abadi" panose="020F0502020204030204" pitchFamily="34" charset="0"/>
                  <a:ea typeface="Verdana" panose="020B0604030504040204" pitchFamily="34" charset="0"/>
                  <a:cs typeface="Verdana" panose="020B0604030504040204" pitchFamily="34" charset="0"/>
                </a:endParaRPr>
              </a:p>
            </p:txBody>
          </p:sp>
        </mc:Choice>
        <mc:Fallback xmlns="">
          <p:sp>
            <p:nvSpPr>
              <p:cNvPr id="18" name="TextBox 17">
                <a:extLst>
                  <a:ext uri="{FF2B5EF4-FFF2-40B4-BE49-F238E27FC236}">
                    <a16:creationId xmlns:a16="http://schemas.microsoft.com/office/drawing/2014/main" id="{FB5C7537-4CA6-FCA4-6B2D-3E88214149BF}"/>
                  </a:ext>
                </a:extLst>
              </p:cNvPr>
              <p:cNvSpPr txBox="1">
                <a:spLocks noRot="1" noChangeAspect="1" noMove="1" noResize="1" noEditPoints="1" noAdjustHandles="1" noChangeArrowheads="1" noChangeShapeType="1" noTextEdit="1"/>
              </p:cNvSpPr>
              <p:nvPr/>
            </p:nvSpPr>
            <p:spPr>
              <a:xfrm>
                <a:off x="6792686" y="5621100"/>
                <a:ext cx="1852491" cy="246221"/>
              </a:xfrm>
              <a:prstGeom prst="rect">
                <a:avLst/>
              </a:prstGeom>
              <a:blipFill>
                <a:blip r:embed="rId8"/>
                <a:stretch>
                  <a:fillRect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7D5BC8-DC34-E77C-BF96-332FB0592954}"/>
                  </a:ext>
                </a:extLst>
              </p:cNvPr>
              <p:cNvSpPr txBox="1"/>
              <p:nvPr/>
            </p:nvSpPr>
            <p:spPr>
              <a:xfrm>
                <a:off x="6750190" y="5966085"/>
                <a:ext cx="146957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600" i="0" smtClean="0">
                          <a:latin typeface="Cambria Math" panose="02040503050406030204" pitchFamily="18"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3</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SG" sz="1600">
                          <a:latin typeface="Abadi" panose="020F0502020204030204" pitchFamily="34" charset="0"/>
                          <a:ea typeface="Verdana" panose="020B0604030504040204" pitchFamily="34" charset="0"/>
                          <a:cs typeface="Verdana" panose="020B0604030504040204" pitchFamily="34" charset="0"/>
                        </a:rPr>
                        <m:t>G</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0 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x</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0</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US" sz="1600" b="0" smtClean="0">
                          <a:latin typeface="Abadi" panose="020F0502020204030204" pitchFamily="34" charset="0"/>
                          <a:ea typeface="Verdana" panose="020B0604030504040204" pitchFamily="34" charset="0"/>
                          <a:cs typeface="Verdana" panose="020B0604030504040204" pitchFamily="34"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1</m:t>
                      </m:r>
                      <m:r>
                        <m:rPr>
                          <m:nor/>
                        </m:rPr>
                        <a:rPr lang="en-SG" sz="1600">
                          <a:latin typeface="Abadi" panose="020F0502020204030204" pitchFamily="34" charset="0"/>
                          <a:ea typeface="Verdana" panose="020B0604030504040204" pitchFamily="34" charset="0"/>
                          <a:cs typeface="Verdana" panose="020B0604030504040204" pitchFamily="34" charset="0"/>
                        </a:rPr>
                        <m:t>)</m:t>
                      </m:r>
                    </m:oMath>
                  </m:oMathPara>
                </a14:m>
                <a:endParaRPr lang="en-US" sz="1600">
                  <a:latin typeface="Abadi" panose="020F0502020204030204" pitchFamily="34" charset="0"/>
                  <a:ea typeface="Verdana" panose="020B0604030504040204" pitchFamily="34" charset="0"/>
                  <a:cs typeface="Verdana" panose="020B0604030504040204" pitchFamily="34" charset="0"/>
                </a:endParaRPr>
              </a:p>
            </p:txBody>
          </p:sp>
        </mc:Choice>
        <mc:Fallback xmlns="">
          <p:sp>
            <p:nvSpPr>
              <p:cNvPr id="19" name="TextBox 18">
                <a:extLst>
                  <a:ext uri="{FF2B5EF4-FFF2-40B4-BE49-F238E27FC236}">
                    <a16:creationId xmlns:a16="http://schemas.microsoft.com/office/drawing/2014/main" id="{4B7D5BC8-DC34-E77C-BF96-332FB0592954}"/>
                  </a:ext>
                </a:extLst>
              </p:cNvPr>
              <p:cNvSpPr txBox="1">
                <a:spLocks noRot="1" noChangeAspect="1" noMove="1" noResize="1" noEditPoints="1" noAdjustHandles="1" noChangeArrowheads="1" noChangeShapeType="1" noTextEdit="1"/>
              </p:cNvSpPr>
              <p:nvPr/>
            </p:nvSpPr>
            <p:spPr>
              <a:xfrm>
                <a:off x="6750190" y="5966085"/>
                <a:ext cx="1469571" cy="246221"/>
              </a:xfrm>
              <a:prstGeom prst="rect">
                <a:avLst/>
              </a:prstGeom>
              <a:blipFill>
                <a:blip r:embed="rId9"/>
                <a:stretch>
                  <a:fillRect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D1BF5FF-DCBC-BD1B-BE1C-5B847FA5B2E0}"/>
                  </a:ext>
                </a:extLst>
              </p:cNvPr>
              <p:cNvSpPr txBox="1"/>
              <p:nvPr/>
            </p:nvSpPr>
            <p:spPr>
              <a:xfrm>
                <a:off x="6750190" y="6307446"/>
                <a:ext cx="146957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600" i="0" smtClean="0">
                          <a:latin typeface="Cambria Math" panose="02040503050406030204" pitchFamily="18"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4</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SG" sz="1600">
                          <a:latin typeface="Abadi" panose="020F0502020204030204" pitchFamily="34" charset="0"/>
                          <a:ea typeface="Verdana" panose="020B0604030504040204" pitchFamily="34" charset="0"/>
                          <a:cs typeface="Verdana" panose="020B0604030504040204" pitchFamily="34" charset="0"/>
                        </a:rPr>
                        <m:t>G</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1 </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2</m:t>
                      </m:r>
                      <m:r>
                        <m:rPr>
                          <m:nor/>
                        </m:rPr>
                        <a:rPr lang="en-SG" sz="1600">
                          <a:latin typeface="Abadi" panose="020F0502020204030204" pitchFamily="34" charset="0"/>
                          <a:ea typeface="Verdana" panose="020B0604030504040204" pitchFamily="34" charset="0"/>
                          <a:cs typeface="Verdana" panose="020B0604030504040204" pitchFamily="34" charset="0"/>
                        </a:rPr>
                        <m:t>,</m:t>
                      </m:r>
                      <m:r>
                        <m:rPr>
                          <m:nor/>
                        </m:rPr>
                        <a:rPr lang="en-US" sz="1600" b="0" smtClean="0">
                          <a:latin typeface="Abadi" panose="020F0502020204030204" pitchFamily="34" charset="0"/>
                          <a:ea typeface="Verdana" panose="020B0604030504040204" pitchFamily="34" charset="0"/>
                          <a:cs typeface="Verdana" panose="020B0604030504040204" pitchFamily="34" charset="0"/>
                        </a:rPr>
                        <m:t> </m:t>
                      </m:r>
                      <m:r>
                        <m:rPr>
                          <m:nor/>
                        </m:rPr>
                        <a:rPr lang="en-US" sz="1600" b="0" smtClean="0">
                          <a:latin typeface="Abadi" panose="020F0502020204030204" pitchFamily="34" charset="0"/>
                          <a:ea typeface="Verdana" panose="020B0604030504040204" pitchFamily="34" charset="0"/>
                          <a:cs typeface="Verdana" panose="020B0604030504040204" pitchFamily="34" charset="0"/>
                        </a:rPr>
                        <m:t>y</m:t>
                      </m:r>
                      <m:r>
                        <m:rPr>
                          <m:nor/>
                        </m:rPr>
                        <a:rPr lang="en-US" sz="1600" b="0" baseline="-25000" smtClean="0">
                          <a:latin typeface="Abadi" panose="020F0502020204030204" pitchFamily="34" charset="0"/>
                          <a:ea typeface="Verdana" panose="020B0604030504040204" pitchFamily="34" charset="0"/>
                          <a:cs typeface="Verdana" panose="020B0604030504040204" pitchFamily="34" charset="0"/>
                        </a:rPr>
                        <m:t>3</m:t>
                      </m:r>
                      <m:r>
                        <m:rPr>
                          <m:nor/>
                        </m:rPr>
                        <a:rPr lang="en-SG" sz="1600">
                          <a:latin typeface="Abadi" panose="020F0502020204030204" pitchFamily="34" charset="0"/>
                          <a:ea typeface="Verdana" panose="020B0604030504040204" pitchFamily="34" charset="0"/>
                          <a:cs typeface="Verdana" panose="020B0604030504040204" pitchFamily="34" charset="0"/>
                        </a:rPr>
                        <m:t>)</m:t>
                      </m:r>
                    </m:oMath>
                  </m:oMathPara>
                </a14:m>
                <a:endParaRPr lang="en-US" sz="1600">
                  <a:latin typeface="Abadi" panose="020F0502020204030204" pitchFamily="34" charset="0"/>
                  <a:ea typeface="Verdana" panose="020B0604030504040204" pitchFamily="34" charset="0"/>
                  <a:cs typeface="Verdana" panose="020B0604030504040204" pitchFamily="34" charset="0"/>
                </a:endParaRPr>
              </a:p>
            </p:txBody>
          </p:sp>
        </mc:Choice>
        <mc:Fallback xmlns="">
          <p:sp>
            <p:nvSpPr>
              <p:cNvPr id="20" name="TextBox 19">
                <a:extLst>
                  <a:ext uri="{FF2B5EF4-FFF2-40B4-BE49-F238E27FC236}">
                    <a16:creationId xmlns:a16="http://schemas.microsoft.com/office/drawing/2014/main" id="{DD1BF5FF-DCBC-BD1B-BE1C-5B847FA5B2E0}"/>
                  </a:ext>
                </a:extLst>
              </p:cNvPr>
              <p:cNvSpPr txBox="1">
                <a:spLocks noRot="1" noChangeAspect="1" noMove="1" noResize="1" noEditPoints="1" noAdjustHandles="1" noChangeArrowheads="1" noChangeShapeType="1" noTextEdit="1"/>
              </p:cNvSpPr>
              <p:nvPr/>
            </p:nvSpPr>
            <p:spPr>
              <a:xfrm>
                <a:off x="6750190" y="6307446"/>
                <a:ext cx="1469571" cy="246221"/>
              </a:xfrm>
              <a:prstGeom prst="rect">
                <a:avLst/>
              </a:prstGeom>
              <a:blipFill>
                <a:blip r:embed="rId10"/>
                <a:stretch>
                  <a:fillRect b="-30000"/>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2ECF8BC6-16C8-C0CF-FC29-ACD2DCAF88CC}"/>
              </a:ext>
            </a:extLst>
          </p:cNvPr>
          <p:cNvPicPr>
            <a:picLocks noChangeAspect="1"/>
          </p:cNvPicPr>
          <p:nvPr/>
        </p:nvPicPr>
        <p:blipFill rotWithShape="1">
          <a:blip r:embed="rId11"/>
          <a:srcRect r="62430"/>
          <a:stretch/>
        </p:blipFill>
        <p:spPr>
          <a:xfrm>
            <a:off x="1613940" y="1746504"/>
            <a:ext cx="2920093" cy="3318650"/>
          </a:xfrm>
          <a:prstGeom prst="rect">
            <a:avLst/>
          </a:prstGeom>
        </p:spPr>
      </p:pic>
    </p:spTree>
    <p:extLst>
      <p:ext uri="{BB962C8B-B14F-4D97-AF65-F5344CB8AC3E}">
        <p14:creationId xmlns:p14="http://schemas.microsoft.com/office/powerpoint/2010/main" val="41682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3258487-4A5C-A686-E13D-BB8DF09526CC}"/>
              </a:ext>
            </a:extLst>
          </p:cNvPr>
          <p:cNvGrpSpPr/>
          <p:nvPr/>
        </p:nvGrpSpPr>
        <p:grpSpPr>
          <a:xfrm>
            <a:off x="7455997" y="2699305"/>
            <a:ext cx="4246434" cy="3320496"/>
            <a:chOff x="7733026" y="2924856"/>
            <a:chExt cx="3386898" cy="2628779"/>
          </a:xfrm>
        </p:grpSpPr>
        <p:pic>
          <p:nvPicPr>
            <p:cNvPr id="12" name="Picture 11" descr="A diagram of a flowchart&#10;&#10;Description automatically generated">
              <a:extLst>
                <a:ext uri="{FF2B5EF4-FFF2-40B4-BE49-F238E27FC236}">
                  <a16:creationId xmlns:a16="http://schemas.microsoft.com/office/drawing/2014/main" id="{A75092F6-0C25-CBEF-0ED5-9B6C0FBBA7C3}"/>
                </a:ext>
              </a:extLst>
            </p:cNvPr>
            <p:cNvPicPr>
              <a:picLocks noChangeAspect="1"/>
            </p:cNvPicPr>
            <p:nvPr/>
          </p:nvPicPr>
          <p:blipFill rotWithShape="1">
            <a:blip r:embed="rId2"/>
            <a:srcRect t="-1" b="61669"/>
            <a:stretch/>
          </p:blipFill>
          <p:spPr>
            <a:xfrm>
              <a:off x="7733026" y="2924856"/>
              <a:ext cx="3386898" cy="2628779"/>
            </a:xfrm>
            <a:prstGeom prst="rect">
              <a:avLst/>
            </a:prstGeom>
          </p:spPr>
        </p:pic>
        <p:cxnSp>
          <p:nvCxnSpPr>
            <p:cNvPr id="14" name="Straight Connector 13">
              <a:extLst>
                <a:ext uri="{FF2B5EF4-FFF2-40B4-BE49-F238E27FC236}">
                  <a16:creationId xmlns:a16="http://schemas.microsoft.com/office/drawing/2014/main" id="{BB8678D1-AEB1-4AA5-10F8-8B2710999216}"/>
                </a:ext>
              </a:extLst>
            </p:cNvPr>
            <p:cNvCxnSpPr/>
            <p:nvPr/>
          </p:nvCxnSpPr>
          <p:spPr>
            <a:xfrm>
              <a:off x="8924544" y="5553635"/>
              <a:ext cx="1417320"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24C2779-38D8-F59C-F4EB-49F340DFF237}"/>
              </a:ext>
            </a:extLst>
          </p:cNvPr>
          <p:cNvSpPr>
            <a:spLocks noGrp="1"/>
          </p:cNvSpPr>
          <p:nvPr>
            <p:ph type="title"/>
          </p:nvPr>
        </p:nvSpPr>
        <p:spPr/>
        <p:txBody>
          <a:bodyPr/>
          <a:lstStyle/>
          <a:p>
            <a:r>
              <a:rPr lang="en-US">
                <a:cs typeface="Posterama"/>
              </a:rPr>
              <a:t>Subkey Generation</a:t>
            </a:r>
            <a:endParaRPr lang="en-US"/>
          </a:p>
        </p:txBody>
      </p:sp>
      <p:sp>
        <p:nvSpPr>
          <p:cNvPr id="4" name="Slide Number Placeholder 3">
            <a:extLst>
              <a:ext uri="{FF2B5EF4-FFF2-40B4-BE49-F238E27FC236}">
                <a16:creationId xmlns:a16="http://schemas.microsoft.com/office/drawing/2014/main" id="{0D5F5C8C-8A18-5401-7566-7420DAE689B5}"/>
              </a:ext>
            </a:extLst>
          </p:cNvPr>
          <p:cNvSpPr>
            <a:spLocks noGrp="1"/>
          </p:cNvSpPr>
          <p:nvPr>
            <p:ph type="sldNum" sz="quarter" idx="11"/>
          </p:nvPr>
        </p:nvSpPr>
        <p:spPr/>
        <p:txBody>
          <a:bodyPr/>
          <a:lstStyle/>
          <a:p>
            <a:fld id="{75DF2D63-3FF5-D547-96B9-BE9CCD1ABA58}" type="slidenum">
              <a:rPr lang="en-US" smtClean="0"/>
              <a:t>6</a:t>
            </a:fld>
            <a:endParaRPr lang="en-US"/>
          </a:p>
        </p:txBody>
      </p:sp>
      <p:sp>
        <p:nvSpPr>
          <p:cNvPr id="5" name="Footer Placeholder 4">
            <a:extLst>
              <a:ext uri="{FF2B5EF4-FFF2-40B4-BE49-F238E27FC236}">
                <a16:creationId xmlns:a16="http://schemas.microsoft.com/office/drawing/2014/main" id="{09DD58EF-C636-3E81-98C0-A4A200CCD87A}"/>
              </a:ext>
            </a:extLst>
          </p:cNvPr>
          <p:cNvSpPr>
            <a:spLocks noGrp="1"/>
          </p:cNvSpPr>
          <p:nvPr>
            <p:ph type="ftr" sz="quarter" idx="12"/>
          </p:nvPr>
        </p:nvSpPr>
        <p:spPr/>
        <p:txBody>
          <a:bodyPr/>
          <a:lstStyle/>
          <a:p>
            <a:r>
              <a:rPr lang="en-US"/>
              <a:t>structure</a:t>
            </a:r>
          </a:p>
        </p:txBody>
      </p:sp>
      <p:pic>
        <p:nvPicPr>
          <p:cNvPr id="6" name="Picture 5">
            <a:extLst>
              <a:ext uri="{FF2B5EF4-FFF2-40B4-BE49-F238E27FC236}">
                <a16:creationId xmlns:a16="http://schemas.microsoft.com/office/drawing/2014/main" id="{2EE67FEF-DC65-24BB-EDCA-307754267BB7}"/>
              </a:ext>
            </a:extLst>
          </p:cNvPr>
          <p:cNvPicPr>
            <a:picLocks noChangeAspect="1"/>
          </p:cNvPicPr>
          <p:nvPr/>
        </p:nvPicPr>
        <p:blipFill>
          <a:blip r:embed="rId3"/>
          <a:stretch>
            <a:fillRect/>
          </a:stretch>
        </p:blipFill>
        <p:spPr>
          <a:xfrm>
            <a:off x="1173480" y="1346661"/>
            <a:ext cx="5271343" cy="5361709"/>
          </a:xfrm>
          <a:prstGeom prst="rect">
            <a:avLst/>
          </a:prstGeom>
        </p:spPr>
      </p:pic>
      <p:sp>
        <p:nvSpPr>
          <p:cNvPr id="7" name="Content Placeholder 8">
            <a:extLst>
              <a:ext uri="{FF2B5EF4-FFF2-40B4-BE49-F238E27FC236}">
                <a16:creationId xmlns:a16="http://schemas.microsoft.com/office/drawing/2014/main" id="{50DFAA4C-EDEF-00A3-1FCB-7FB9A9AEE365}"/>
              </a:ext>
            </a:extLst>
          </p:cNvPr>
          <p:cNvSpPr>
            <a:spLocks noGrp="1"/>
          </p:cNvSpPr>
          <p:nvPr>
            <p:ph idx="1"/>
          </p:nvPr>
        </p:nvSpPr>
        <p:spPr>
          <a:xfrm>
            <a:off x="7215446" y="1524000"/>
            <a:ext cx="4422059" cy="4876800"/>
          </a:xfrm>
        </p:spPr>
        <p:txBody>
          <a:bodyPr/>
          <a:lstStyle/>
          <a:p>
            <a:r>
              <a:rPr lang="en-US"/>
              <a:t>This our implementation of official subkey generation algorithm suggested in the Feal-N and Feal-NX paper.</a:t>
            </a:r>
          </a:p>
          <a:p>
            <a:endParaRPr lang="en-US"/>
          </a:p>
        </p:txBody>
      </p:sp>
    </p:spTree>
    <p:extLst>
      <p:ext uri="{BB962C8B-B14F-4D97-AF65-F5344CB8AC3E}">
        <p14:creationId xmlns:p14="http://schemas.microsoft.com/office/powerpoint/2010/main" val="358226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2779-38D8-F59C-F4EB-49F340DFF237}"/>
              </a:ext>
            </a:extLst>
          </p:cNvPr>
          <p:cNvSpPr>
            <a:spLocks noGrp="1"/>
          </p:cNvSpPr>
          <p:nvPr>
            <p:ph type="title"/>
          </p:nvPr>
        </p:nvSpPr>
        <p:spPr/>
        <p:txBody>
          <a:bodyPr/>
          <a:lstStyle/>
          <a:p>
            <a:r>
              <a:rPr lang="en-US" sz="4400">
                <a:cs typeface="Posterama"/>
              </a:rPr>
              <a:t> Decryption</a:t>
            </a:r>
            <a:endParaRPr lang="en-US" sz="4400"/>
          </a:p>
        </p:txBody>
      </p:sp>
      <p:sp>
        <p:nvSpPr>
          <p:cNvPr id="3" name="Content Placeholder 2">
            <a:extLst>
              <a:ext uri="{FF2B5EF4-FFF2-40B4-BE49-F238E27FC236}">
                <a16:creationId xmlns:a16="http://schemas.microsoft.com/office/drawing/2014/main" id="{335ECD04-A599-6CBE-5427-2658C90F003D}"/>
              </a:ext>
            </a:extLst>
          </p:cNvPr>
          <p:cNvSpPr>
            <a:spLocks noGrp="1"/>
          </p:cNvSpPr>
          <p:nvPr>
            <p:ph idx="1"/>
          </p:nvPr>
        </p:nvSpPr>
        <p:spPr>
          <a:xfrm>
            <a:off x="1188720" y="1746504"/>
            <a:ext cx="9829800" cy="914400"/>
          </a:xfrm>
        </p:spPr>
        <p:txBody>
          <a:bodyPr vert="horz" lIns="0" tIns="0" rIns="0" bIns="0" rtlCol="0" anchor="t">
            <a:noAutofit/>
          </a:bodyPr>
          <a:lstStyle/>
          <a:p>
            <a:r>
              <a:rPr lang="en-US">
                <a:ea typeface="+mn-lt"/>
                <a:cs typeface="+mn-lt"/>
              </a:rPr>
              <a:t>Plaintext P is separated into L(0) and R(0) of equal lengths (32 bits)</a:t>
            </a:r>
          </a:p>
          <a:p>
            <a:r>
              <a:rPr lang="en-US">
                <a:ea typeface="+mn-lt"/>
                <a:cs typeface="+mn-lt"/>
              </a:rPr>
              <a:t>Note: </a:t>
            </a:r>
            <a:r>
              <a:rPr lang="el-GR" b="0" i="0">
                <a:effectLst/>
                <a:latin typeface="Google Sans"/>
              </a:rPr>
              <a:t>Φ</a:t>
            </a:r>
            <a:r>
              <a:rPr lang="en-SG" b="0" i="0">
                <a:effectLst/>
                <a:latin typeface="Google Sans"/>
              </a:rPr>
              <a:t> </a:t>
            </a:r>
            <a:r>
              <a:rPr lang="en-US">
                <a:ea typeface="+mn-lt"/>
                <a:cs typeface="+mn-lt"/>
              </a:rPr>
              <a:t>refers to a 32-bit long zero-block</a:t>
            </a:r>
          </a:p>
          <a:p>
            <a:pPr marL="0" indent="0">
              <a:buNone/>
            </a:pPr>
            <a:endParaRPr lang="en-US">
              <a:ea typeface="+mn-lt"/>
              <a:cs typeface="+mn-lt"/>
            </a:endParaRPr>
          </a:p>
          <a:p>
            <a:endParaRPr lang="en-US">
              <a:ea typeface="+mn-lt"/>
              <a:cs typeface="+mn-lt"/>
            </a:endParaRPr>
          </a:p>
        </p:txBody>
      </p:sp>
      <p:sp>
        <p:nvSpPr>
          <p:cNvPr id="4" name="Slide Number Placeholder 3">
            <a:extLst>
              <a:ext uri="{FF2B5EF4-FFF2-40B4-BE49-F238E27FC236}">
                <a16:creationId xmlns:a16="http://schemas.microsoft.com/office/drawing/2014/main" id="{0D5F5C8C-8A18-5401-7566-7420DAE689B5}"/>
              </a:ext>
            </a:extLst>
          </p:cNvPr>
          <p:cNvSpPr>
            <a:spLocks noGrp="1"/>
          </p:cNvSpPr>
          <p:nvPr>
            <p:ph type="sldNum" sz="quarter" idx="11"/>
          </p:nvPr>
        </p:nvSpPr>
        <p:spPr/>
        <p:txBody>
          <a:bodyPr/>
          <a:lstStyle/>
          <a:p>
            <a:fld id="{75DF2D63-3FF5-D547-96B9-BE9CCD1ABA58}" type="slidenum">
              <a:rPr lang="en-US" smtClean="0"/>
              <a:t>7</a:t>
            </a:fld>
            <a:endParaRPr lang="en-US"/>
          </a:p>
        </p:txBody>
      </p:sp>
      <p:sp>
        <p:nvSpPr>
          <p:cNvPr id="5" name="Footer Placeholder 4">
            <a:extLst>
              <a:ext uri="{FF2B5EF4-FFF2-40B4-BE49-F238E27FC236}">
                <a16:creationId xmlns:a16="http://schemas.microsoft.com/office/drawing/2014/main" id="{09DD58EF-C636-3E81-98C0-A4A200CCD87A}"/>
              </a:ext>
            </a:extLst>
          </p:cNvPr>
          <p:cNvSpPr>
            <a:spLocks noGrp="1"/>
          </p:cNvSpPr>
          <p:nvPr>
            <p:ph type="ftr" sz="quarter" idx="12"/>
          </p:nvPr>
        </p:nvSpPr>
        <p:spPr/>
        <p:txBody>
          <a:bodyPr/>
          <a:lstStyle/>
          <a:p>
            <a:r>
              <a:rPr lang="en-US"/>
              <a:t>Structure</a:t>
            </a:r>
          </a:p>
        </p:txBody>
      </p:sp>
      <p:pic>
        <p:nvPicPr>
          <p:cNvPr id="8" name="Picture 7">
            <a:extLst>
              <a:ext uri="{FF2B5EF4-FFF2-40B4-BE49-F238E27FC236}">
                <a16:creationId xmlns:a16="http://schemas.microsoft.com/office/drawing/2014/main" id="{A40E8AE6-5A2F-8609-BFCF-08CF8D774409}"/>
              </a:ext>
            </a:extLst>
          </p:cNvPr>
          <p:cNvPicPr>
            <a:picLocks noChangeAspect="1"/>
          </p:cNvPicPr>
          <p:nvPr/>
        </p:nvPicPr>
        <p:blipFill>
          <a:blip r:embed="rId2"/>
          <a:stretch>
            <a:fillRect/>
          </a:stretch>
        </p:blipFill>
        <p:spPr>
          <a:xfrm>
            <a:off x="2244934" y="2622968"/>
            <a:ext cx="7610874" cy="4129464"/>
          </a:xfrm>
          <a:prstGeom prst="rect">
            <a:avLst/>
          </a:prstGeom>
        </p:spPr>
      </p:pic>
    </p:spTree>
    <p:extLst>
      <p:ext uri="{BB962C8B-B14F-4D97-AF65-F5344CB8AC3E}">
        <p14:creationId xmlns:p14="http://schemas.microsoft.com/office/powerpoint/2010/main" val="301195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a:cs typeface="Posterama"/>
              </a:rPr>
              <a:t>Cryptanalysis</a:t>
            </a:r>
            <a:endParaRPr lang="en-US" err="1"/>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a:t>Cryptanalysis</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dirty="0" smtClean="0"/>
              <a:pPr/>
              <a:t>8</a:t>
            </a:fld>
            <a:endParaRPr lang="en-US"/>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vert="horz" lIns="0" tIns="0" rIns="0" bIns="0" rtlCol="0" anchor="t">
            <a:noAutofit/>
          </a:bodyPr>
          <a:lstStyle/>
          <a:p>
            <a:pPr marL="285750" indent="-285750">
              <a:buFont typeface="Arial"/>
              <a:buChar char="•"/>
            </a:pPr>
            <a:r>
              <a:rPr lang="en-US">
                <a:solidFill>
                  <a:srgbClr val="1C1917"/>
                </a:solidFill>
                <a:ea typeface="+mn-lt"/>
                <a:cs typeface="+mn-lt"/>
              </a:rPr>
              <a:t>Differential Cryptanalysis of FEAL-4</a:t>
            </a:r>
          </a:p>
          <a:p>
            <a:pPr marL="285750" indent="-285750">
              <a:buFont typeface="Arial"/>
              <a:buChar char="•"/>
            </a:pPr>
            <a:r>
              <a:rPr lang="en-US">
                <a:solidFill>
                  <a:srgbClr val="1C1917"/>
                </a:solidFill>
              </a:rPr>
              <a:t>Boomerang Attack on FEAL-6</a:t>
            </a:r>
          </a:p>
          <a:p>
            <a:pPr marL="0" indent="0">
              <a:lnSpc>
                <a:spcPts val="2400"/>
              </a:lnSpc>
              <a:buNone/>
            </a:pPr>
            <a:endParaRPr lang="en-US" sz="2000" spc="0"/>
          </a:p>
        </p:txBody>
      </p:sp>
    </p:spTree>
    <p:extLst>
      <p:ext uri="{BB962C8B-B14F-4D97-AF65-F5344CB8AC3E}">
        <p14:creationId xmlns:p14="http://schemas.microsoft.com/office/powerpoint/2010/main" val="199907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5E5327E6-13FB-2F71-A207-72E15A0136DB}"/>
              </a:ext>
            </a:extLst>
          </p:cNvPr>
          <p:cNvSpPr>
            <a:spLocks noGrp="1"/>
          </p:cNvSpPr>
          <p:nvPr>
            <p:ph type="title"/>
          </p:nvPr>
        </p:nvSpPr>
        <p:spPr>
          <a:xfrm>
            <a:off x="1298448" y="874714"/>
            <a:ext cx="8888540" cy="621792"/>
          </a:xfrm>
        </p:spPr>
        <p:txBody>
          <a:bodyPr/>
          <a:lstStyle/>
          <a:p>
            <a:r>
              <a:rPr lang="en-US"/>
              <a:t>Timeline of attacks</a:t>
            </a:r>
          </a:p>
        </p:txBody>
      </p:sp>
      <p:sp>
        <p:nvSpPr>
          <p:cNvPr id="22" name="Rectangle 21">
            <a:extLst>
              <a:ext uri="{FF2B5EF4-FFF2-40B4-BE49-F238E27FC236}">
                <a16:creationId xmlns:a16="http://schemas.microsoft.com/office/drawing/2014/main" id="{F6BA20C7-F48C-429D-2FA7-B7B83A800FA9}"/>
              </a:ext>
              <a:ext uri="{C183D7F6-B498-43B3-948B-1728B52AA6E4}">
                <adec:decorative xmlns:adec="http://schemas.microsoft.com/office/drawing/2017/decorative" val="1"/>
              </a:ext>
            </a:extLst>
          </p:cNvPr>
          <p:cNvSpPr/>
          <p:nvPr/>
        </p:nvSpPr>
        <p:spPr>
          <a:xfrm>
            <a:off x="-1" y="0"/>
            <a:ext cx="2285995" cy="1685542"/>
          </a:xfrm>
          <a:prstGeom prst="rect">
            <a:avLst/>
          </a:prstGeom>
          <a:gradFill flip="none" rotWithShape="1">
            <a:gsLst>
              <a:gs pos="0">
                <a:schemeClr val="bg1">
                  <a:alpha val="0"/>
                </a:schemeClr>
              </a:gs>
              <a:gs pos="8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a:t>Timeline</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9</a:t>
            </a:fld>
            <a:endParaRPr lang="en-US"/>
          </a:p>
        </p:txBody>
      </p:sp>
      <p:sp>
        <p:nvSpPr>
          <p:cNvPr id="82" name="Text Placeholder 81">
            <a:extLst>
              <a:ext uri="{FF2B5EF4-FFF2-40B4-BE49-F238E27FC236}">
                <a16:creationId xmlns:a16="http://schemas.microsoft.com/office/drawing/2014/main" id="{2E1F38AB-E038-4CD1-618A-52B12F7A4BB5}"/>
              </a:ext>
            </a:extLst>
          </p:cNvPr>
          <p:cNvSpPr>
            <a:spLocks noGrp="1"/>
          </p:cNvSpPr>
          <p:nvPr>
            <p:ph type="body" sz="quarter" idx="32"/>
          </p:nvPr>
        </p:nvSpPr>
        <p:spPr>
          <a:xfrm>
            <a:off x="1166264" y="2638738"/>
            <a:ext cx="91440" cy="411480"/>
          </a:xfrm>
        </p:spPr>
        <p:txBody>
          <a:bodyPr/>
          <a:lstStyle/>
          <a:p>
            <a:endParaRPr lang="en-US"/>
          </a:p>
        </p:txBody>
      </p:sp>
      <p:sp>
        <p:nvSpPr>
          <p:cNvPr id="6" name="Text Placeholder 5">
            <a:extLst>
              <a:ext uri="{FF2B5EF4-FFF2-40B4-BE49-F238E27FC236}">
                <a16:creationId xmlns:a16="http://schemas.microsoft.com/office/drawing/2014/main" id="{D0A77C80-D935-F537-F818-8C03F02AF5D4}"/>
              </a:ext>
            </a:extLst>
          </p:cNvPr>
          <p:cNvSpPr>
            <a:spLocks noGrp="1"/>
          </p:cNvSpPr>
          <p:nvPr>
            <p:ph type="body" sz="quarter" idx="16"/>
          </p:nvPr>
        </p:nvSpPr>
        <p:spPr>
          <a:xfrm>
            <a:off x="913916" y="3353659"/>
            <a:ext cx="1620520" cy="411476"/>
          </a:xfrm>
        </p:spPr>
        <p:txBody>
          <a:bodyPr/>
          <a:lstStyle/>
          <a:p>
            <a:r>
              <a:rPr lang="en-US" sz="1200" b="1">
                <a:ea typeface="+mj-lt"/>
                <a:cs typeface="+mj-lt"/>
              </a:rPr>
              <a:t>1987</a:t>
            </a:r>
            <a:endParaRPr lang="en-US"/>
          </a:p>
        </p:txBody>
      </p:sp>
      <p:sp>
        <p:nvSpPr>
          <p:cNvPr id="11" name="Text Placeholder 10">
            <a:extLst>
              <a:ext uri="{FF2B5EF4-FFF2-40B4-BE49-F238E27FC236}">
                <a16:creationId xmlns:a16="http://schemas.microsoft.com/office/drawing/2014/main" id="{9E703999-0627-E209-2471-30DBE4AD3C40}"/>
              </a:ext>
            </a:extLst>
          </p:cNvPr>
          <p:cNvSpPr>
            <a:spLocks noGrp="1"/>
          </p:cNvSpPr>
          <p:nvPr>
            <p:ph type="body" sz="quarter" idx="17"/>
          </p:nvPr>
        </p:nvSpPr>
        <p:spPr>
          <a:xfrm>
            <a:off x="913916" y="3805779"/>
            <a:ext cx="1620520" cy="1143000"/>
          </a:xfrm>
        </p:spPr>
        <p:txBody>
          <a:bodyPr/>
          <a:lstStyle/>
          <a:p>
            <a:r>
              <a:rPr lang="en-US" sz="1000"/>
              <a:t>The</a:t>
            </a:r>
            <a:r>
              <a:rPr lang="en-US" sz="1000">
                <a:ea typeface="+mn-lt"/>
                <a:cs typeface="+mn-lt"/>
              </a:rPr>
              <a:t> FEAL-4 cipher was introduced by Akihiro Shimizu and Shoji Miyaguchi of NTT. </a:t>
            </a:r>
            <a:endParaRPr lang="en-US" sz="1000"/>
          </a:p>
          <a:p>
            <a:endParaRPr lang="en-US" sz="1000"/>
          </a:p>
        </p:txBody>
      </p:sp>
      <p:sp>
        <p:nvSpPr>
          <p:cNvPr id="81" name="Text Placeholder 80">
            <a:extLst>
              <a:ext uri="{FF2B5EF4-FFF2-40B4-BE49-F238E27FC236}">
                <a16:creationId xmlns:a16="http://schemas.microsoft.com/office/drawing/2014/main" id="{F670FB6E-8396-CF15-B901-347F21C06620}"/>
              </a:ext>
            </a:extLst>
          </p:cNvPr>
          <p:cNvSpPr>
            <a:spLocks noGrp="1"/>
          </p:cNvSpPr>
          <p:nvPr>
            <p:ph type="body" sz="quarter" idx="31"/>
          </p:nvPr>
        </p:nvSpPr>
        <p:spPr>
          <a:xfrm>
            <a:off x="2907943" y="2638738"/>
            <a:ext cx="91440" cy="411480"/>
          </a:xfrm>
        </p:spPr>
        <p:txBody>
          <a:bodyPr/>
          <a:lstStyle/>
          <a:p>
            <a:endParaRPr lang="en-US"/>
          </a:p>
        </p:txBody>
      </p:sp>
      <p:sp>
        <p:nvSpPr>
          <p:cNvPr id="7" name="Text Placeholder 6">
            <a:extLst>
              <a:ext uri="{FF2B5EF4-FFF2-40B4-BE49-F238E27FC236}">
                <a16:creationId xmlns:a16="http://schemas.microsoft.com/office/drawing/2014/main" id="{CB9A58C4-B167-911B-151E-289752AE22A4}"/>
              </a:ext>
            </a:extLst>
          </p:cNvPr>
          <p:cNvSpPr>
            <a:spLocks noGrp="1"/>
          </p:cNvSpPr>
          <p:nvPr>
            <p:ph type="body" sz="quarter" idx="18"/>
          </p:nvPr>
        </p:nvSpPr>
        <p:spPr>
          <a:xfrm>
            <a:off x="2907943" y="3351784"/>
            <a:ext cx="1620520" cy="411476"/>
          </a:xfrm>
        </p:spPr>
        <p:txBody>
          <a:bodyPr/>
          <a:lstStyle/>
          <a:p>
            <a:r>
              <a:rPr lang="en-US" sz="1200" b="1">
                <a:ea typeface="+mj-lt"/>
                <a:cs typeface="+mj-lt"/>
              </a:rPr>
              <a:t>1988</a:t>
            </a:r>
            <a:endParaRPr lang="en-US"/>
          </a:p>
        </p:txBody>
      </p:sp>
      <p:sp>
        <p:nvSpPr>
          <p:cNvPr id="12" name="Text Placeholder 11">
            <a:extLst>
              <a:ext uri="{FF2B5EF4-FFF2-40B4-BE49-F238E27FC236}">
                <a16:creationId xmlns:a16="http://schemas.microsoft.com/office/drawing/2014/main" id="{C5EC4B8C-DA99-ED1F-A340-C03D85FEEB16}"/>
              </a:ext>
            </a:extLst>
          </p:cNvPr>
          <p:cNvSpPr>
            <a:spLocks noGrp="1"/>
          </p:cNvSpPr>
          <p:nvPr>
            <p:ph type="body" sz="quarter" idx="19"/>
          </p:nvPr>
        </p:nvSpPr>
        <p:spPr>
          <a:xfrm>
            <a:off x="2816886" y="3692450"/>
            <a:ext cx="1620520" cy="1282446"/>
          </a:xfrm>
        </p:spPr>
        <p:txBody>
          <a:bodyPr/>
          <a:lstStyle/>
          <a:p>
            <a:pPr lvl="0"/>
            <a:r>
              <a:rPr lang="en-US" sz="1000"/>
              <a:t>Den</a:t>
            </a:r>
            <a:r>
              <a:rPr lang="en-US" sz="1000">
                <a:ea typeface="+mn-lt"/>
                <a:cs typeface="+mn-lt"/>
              </a:rPr>
              <a:t> Boer published a paper describing an attack on FEAL-4 requiring between 100 to 10,000 chosen plaintexts. In response to these weaknesses, the designers released FEAL-8 .</a:t>
            </a:r>
            <a:endParaRPr lang="en-US" sz="1000"/>
          </a:p>
          <a:p>
            <a:pPr lvl="0"/>
            <a:endParaRPr lang="en-US" sz="1000"/>
          </a:p>
          <a:p>
            <a:endParaRPr lang="en-US" sz="1000"/>
          </a:p>
        </p:txBody>
      </p:sp>
      <p:sp>
        <p:nvSpPr>
          <p:cNvPr id="83" name="Text Placeholder 82">
            <a:extLst>
              <a:ext uri="{FF2B5EF4-FFF2-40B4-BE49-F238E27FC236}">
                <a16:creationId xmlns:a16="http://schemas.microsoft.com/office/drawing/2014/main" id="{D1FC7473-B976-1C94-F51C-63C1354C6881}"/>
              </a:ext>
            </a:extLst>
          </p:cNvPr>
          <p:cNvSpPr>
            <a:spLocks noGrp="1"/>
          </p:cNvSpPr>
          <p:nvPr>
            <p:ph type="body" sz="quarter" idx="33"/>
          </p:nvPr>
        </p:nvSpPr>
        <p:spPr>
          <a:xfrm>
            <a:off x="5027201" y="2638738"/>
            <a:ext cx="91440" cy="411480"/>
          </a:xfrm>
        </p:spPr>
        <p:txBody>
          <a:bodyPr/>
          <a:lstStyle/>
          <a:p>
            <a:endParaRPr lang="en-US"/>
          </a:p>
        </p:txBody>
      </p:sp>
      <p:sp>
        <p:nvSpPr>
          <p:cNvPr id="8" name="Text Placeholder 7">
            <a:extLst>
              <a:ext uri="{FF2B5EF4-FFF2-40B4-BE49-F238E27FC236}">
                <a16:creationId xmlns:a16="http://schemas.microsoft.com/office/drawing/2014/main" id="{CE2FC2AA-1AF5-2B4E-0A3F-ADBC8EED82AE}"/>
              </a:ext>
            </a:extLst>
          </p:cNvPr>
          <p:cNvSpPr>
            <a:spLocks noGrp="1"/>
          </p:cNvSpPr>
          <p:nvPr>
            <p:ph type="body" sz="quarter" idx="20"/>
          </p:nvPr>
        </p:nvSpPr>
        <p:spPr>
          <a:xfrm>
            <a:off x="5027201" y="3351784"/>
            <a:ext cx="1620520" cy="411476"/>
          </a:xfrm>
        </p:spPr>
        <p:txBody>
          <a:bodyPr/>
          <a:lstStyle/>
          <a:p>
            <a:r>
              <a:rPr lang="en-US" sz="1200" b="1">
                <a:ea typeface="+mj-lt"/>
                <a:cs typeface="+mj-lt"/>
              </a:rPr>
              <a:t>1990</a:t>
            </a:r>
            <a:endParaRPr lang="en-US"/>
          </a:p>
        </p:txBody>
      </p:sp>
      <p:sp>
        <p:nvSpPr>
          <p:cNvPr id="13" name="Text Placeholder 12">
            <a:extLst>
              <a:ext uri="{FF2B5EF4-FFF2-40B4-BE49-F238E27FC236}">
                <a16:creationId xmlns:a16="http://schemas.microsoft.com/office/drawing/2014/main" id="{2F88EBF3-B74B-2BAE-FD85-77076F5567F5}"/>
              </a:ext>
            </a:extLst>
          </p:cNvPr>
          <p:cNvSpPr>
            <a:spLocks noGrp="1"/>
          </p:cNvSpPr>
          <p:nvPr>
            <p:ph type="body" sz="quarter" idx="21"/>
          </p:nvPr>
        </p:nvSpPr>
        <p:spPr>
          <a:xfrm>
            <a:off x="4936144" y="3692450"/>
            <a:ext cx="1661476" cy="1901526"/>
          </a:xfrm>
        </p:spPr>
        <p:txBody>
          <a:bodyPr/>
          <a:lstStyle/>
          <a:p>
            <a:r>
              <a:rPr lang="en-US" sz="1000">
                <a:ea typeface="+mn-lt"/>
                <a:cs typeface="+mn-lt"/>
              </a:rPr>
              <a:t>Sean Murphy found an improvement to the chosen plaintext attack on FEAL-4 that needed only 20 chosen plaintexts. Additionally, Gilbert and Chassé published a statistical attack on FEAL-8 similar to differential cryptanalysis, requiring 10,000 pairs of chosen plaintexts .</a:t>
            </a:r>
            <a:endParaRPr lang="en-US" sz="1000"/>
          </a:p>
          <a:p>
            <a:endParaRPr lang="en-US" sz="1000"/>
          </a:p>
        </p:txBody>
      </p:sp>
      <p:sp>
        <p:nvSpPr>
          <p:cNvPr id="84" name="Text Placeholder 83">
            <a:extLst>
              <a:ext uri="{FF2B5EF4-FFF2-40B4-BE49-F238E27FC236}">
                <a16:creationId xmlns:a16="http://schemas.microsoft.com/office/drawing/2014/main" id="{3FE9BB50-1FAA-348B-F236-D51B9527BE3B}"/>
              </a:ext>
            </a:extLst>
          </p:cNvPr>
          <p:cNvSpPr>
            <a:spLocks noGrp="1"/>
          </p:cNvSpPr>
          <p:nvPr>
            <p:ph type="body" sz="quarter" idx="34"/>
          </p:nvPr>
        </p:nvSpPr>
        <p:spPr>
          <a:xfrm>
            <a:off x="7228172" y="2638738"/>
            <a:ext cx="91440" cy="411480"/>
          </a:xfrm>
        </p:spPr>
        <p:txBody>
          <a:bodyPr/>
          <a:lstStyle/>
          <a:p>
            <a:endParaRPr lang="en-US"/>
          </a:p>
        </p:txBody>
      </p:sp>
      <p:sp>
        <p:nvSpPr>
          <p:cNvPr id="9" name="Text Placeholder 8">
            <a:extLst>
              <a:ext uri="{FF2B5EF4-FFF2-40B4-BE49-F238E27FC236}">
                <a16:creationId xmlns:a16="http://schemas.microsoft.com/office/drawing/2014/main" id="{94E29500-4B8C-7CD9-C95A-3169C7062B63}"/>
              </a:ext>
            </a:extLst>
          </p:cNvPr>
          <p:cNvSpPr>
            <a:spLocks noGrp="1"/>
          </p:cNvSpPr>
          <p:nvPr>
            <p:ph type="body" sz="quarter" idx="22"/>
          </p:nvPr>
        </p:nvSpPr>
        <p:spPr>
          <a:xfrm>
            <a:off x="7212621" y="3351784"/>
            <a:ext cx="1620520" cy="411476"/>
          </a:xfrm>
        </p:spPr>
        <p:txBody>
          <a:bodyPr/>
          <a:lstStyle/>
          <a:p>
            <a:r>
              <a:rPr lang="en-US" sz="1200" b="1">
                <a:ea typeface="+mj-lt"/>
                <a:cs typeface="+mj-lt"/>
              </a:rPr>
              <a:t>1991</a:t>
            </a:r>
            <a:endParaRPr lang="en-US"/>
          </a:p>
        </p:txBody>
      </p:sp>
      <p:sp>
        <p:nvSpPr>
          <p:cNvPr id="14" name="Text Placeholder 13">
            <a:extLst>
              <a:ext uri="{FF2B5EF4-FFF2-40B4-BE49-F238E27FC236}">
                <a16:creationId xmlns:a16="http://schemas.microsoft.com/office/drawing/2014/main" id="{24E8877F-2403-58C2-433E-442614700804}"/>
              </a:ext>
            </a:extLst>
          </p:cNvPr>
          <p:cNvSpPr>
            <a:spLocks noGrp="1"/>
          </p:cNvSpPr>
          <p:nvPr>
            <p:ph type="body" sz="quarter" idx="23"/>
          </p:nvPr>
        </p:nvSpPr>
        <p:spPr>
          <a:xfrm>
            <a:off x="7049952" y="3688147"/>
            <a:ext cx="1620520" cy="1682496"/>
          </a:xfrm>
        </p:spPr>
        <p:txBody>
          <a:bodyPr/>
          <a:lstStyle/>
          <a:p>
            <a:r>
              <a:rPr lang="en-US" sz="1000">
                <a:ea typeface="+mn-lt"/>
                <a:cs typeface="+mn-lt"/>
              </a:rPr>
              <a:t>Eli Biham and Adi Shamir described a differential attack on FEAL-8 . They also showed that both FEAL-N and FEAL-NX could be broken faster than exhaustive search for N ≤ 31 rounds using differential cryptanalysis .</a:t>
            </a:r>
            <a:endParaRPr lang="en-US" sz="1000"/>
          </a:p>
          <a:p>
            <a:endParaRPr lang="en-US" sz="1000"/>
          </a:p>
        </p:txBody>
      </p:sp>
      <p:sp>
        <p:nvSpPr>
          <p:cNvPr id="85" name="Text Placeholder 84">
            <a:extLst>
              <a:ext uri="{FF2B5EF4-FFF2-40B4-BE49-F238E27FC236}">
                <a16:creationId xmlns:a16="http://schemas.microsoft.com/office/drawing/2014/main" id="{158572BB-F863-F698-0C6D-57D4F3772E56}"/>
              </a:ext>
            </a:extLst>
          </p:cNvPr>
          <p:cNvSpPr>
            <a:spLocks noGrp="1"/>
          </p:cNvSpPr>
          <p:nvPr>
            <p:ph type="body" sz="quarter" idx="35"/>
          </p:nvPr>
        </p:nvSpPr>
        <p:spPr>
          <a:xfrm>
            <a:off x="9294527" y="2638738"/>
            <a:ext cx="91440" cy="411480"/>
          </a:xfrm>
        </p:spPr>
        <p:txBody>
          <a:bodyPr/>
          <a:lstStyle/>
          <a:p>
            <a:endParaRPr lang="en-US"/>
          </a:p>
        </p:txBody>
      </p:sp>
      <p:sp>
        <p:nvSpPr>
          <p:cNvPr id="10" name="Text Placeholder 9">
            <a:extLst>
              <a:ext uri="{FF2B5EF4-FFF2-40B4-BE49-F238E27FC236}">
                <a16:creationId xmlns:a16="http://schemas.microsoft.com/office/drawing/2014/main" id="{F9A6F37A-B065-126D-BAD3-C956D8BD8717}"/>
              </a:ext>
            </a:extLst>
          </p:cNvPr>
          <p:cNvSpPr>
            <a:spLocks noGrp="1"/>
          </p:cNvSpPr>
          <p:nvPr>
            <p:ph type="body" sz="quarter" idx="28"/>
          </p:nvPr>
        </p:nvSpPr>
        <p:spPr>
          <a:xfrm>
            <a:off x="9294527" y="3351784"/>
            <a:ext cx="1620520" cy="411476"/>
          </a:xfrm>
        </p:spPr>
        <p:txBody>
          <a:bodyPr/>
          <a:lstStyle/>
          <a:p>
            <a:r>
              <a:rPr lang="en-US" sz="1200" b="1">
                <a:ea typeface="+mj-lt"/>
                <a:cs typeface="+mj-lt"/>
              </a:rPr>
              <a:t>1992</a:t>
            </a:r>
            <a:endParaRPr lang="en-US"/>
          </a:p>
        </p:txBody>
      </p:sp>
      <p:sp>
        <p:nvSpPr>
          <p:cNvPr id="15" name="Text Placeholder 14">
            <a:extLst>
              <a:ext uri="{FF2B5EF4-FFF2-40B4-BE49-F238E27FC236}">
                <a16:creationId xmlns:a16="http://schemas.microsoft.com/office/drawing/2014/main" id="{9AE2A7F3-EC70-CDB1-A10E-1EEDBFBDD571}"/>
              </a:ext>
            </a:extLst>
          </p:cNvPr>
          <p:cNvSpPr>
            <a:spLocks noGrp="1"/>
          </p:cNvSpPr>
          <p:nvPr>
            <p:ph type="body" sz="quarter" idx="29"/>
          </p:nvPr>
        </p:nvSpPr>
        <p:spPr>
          <a:xfrm>
            <a:off x="9162162" y="3688146"/>
            <a:ext cx="1584000" cy="1744401"/>
          </a:xfrm>
          <a:ln>
            <a:noFill/>
          </a:ln>
        </p:spPr>
        <p:txBody>
          <a:bodyPr lIns="72000" rIns="72000"/>
          <a:lstStyle/>
          <a:p>
            <a:r>
              <a:rPr lang="en-US" sz="1000">
                <a:ea typeface="+mn-lt"/>
                <a:cs typeface="+mn-lt"/>
              </a:rPr>
              <a:t>Matsui and Yamagishi presented a new method for a known plaintext attack of FEAL cipher. Their attack could break FEAL-4 with just 5 known plaintexts, FEAL-6 with 100, and FEAL-8 with 2^15 known plaintexts .</a:t>
            </a:r>
            <a:endParaRPr lang="en-US" sz="1000"/>
          </a:p>
          <a:p>
            <a:endParaRPr lang="en-US" sz="1000"/>
          </a:p>
        </p:txBody>
      </p:sp>
    </p:spTree>
    <p:extLst>
      <p:ext uri="{BB962C8B-B14F-4D97-AF65-F5344CB8AC3E}">
        <p14:creationId xmlns:p14="http://schemas.microsoft.com/office/powerpoint/2010/main" val="7588822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9D3EA290-8C8E-4DEC-A46D-F69BB3CF1506}" vid="{48419DDE-FF2A-4359-8A54-BA3E908EF1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B881D8D6-8849-400B-8BC9-21D401C7DD06}">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31739A3-185F-4C3F-BB6F-45700D13557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2569</Words>
  <Application>Microsoft Office PowerPoint</Application>
  <PresentationFormat>Widescreen</PresentationFormat>
  <Paragraphs>273</Paragraphs>
  <Slides>27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Abadi</vt:lpstr>
      <vt:lpstr>arial</vt:lpstr>
      <vt:lpstr>arial</vt:lpstr>
      <vt:lpstr>Calibri</vt:lpstr>
      <vt:lpstr>Cambria Math</vt:lpstr>
      <vt:lpstr>Courier New</vt:lpstr>
      <vt:lpstr>Daytona Condensed Light</vt:lpstr>
      <vt:lpstr>Daytona Pro Condensed Light</vt:lpstr>
      <vt:lpstr>Google Sans</vt:lpstr>
      <vt:lpstr>Posterama</vt:lpstr>
      <vt:lpstr>Wingdings</vt:lpstr>
      <vt:lpstr>Office Theme</vt:lpstr>
      <vt:lpstr>FEAL Cipher</vt:lpstr>
      <vt:lpstr>Agenda</vt:lpstr>
      <vt:lpstr>Introduction</vt:lpstr>
      <vt:lpstr>STRUCTURE OF FEAL-4</vt:lpstr>
      <vt:lpstr>Round FUNCTION and G-BOX</vt:lpstr>
      <vt:lpstr>Subkey Generation</vt:lpstr>
      <vt:lpstr> Decryption</vt:lpstr>
      <vt:lpstr>Cryptanalysis</vt:lpstr>
      <vt:lpstr>Timeline of attacks</vt:lpstr>
      <vt:lpstr>Number Chosen Plain texts required</vt:lpstr>
      <vt:lpstr>Differential Cryptanalysis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Boomerang attack on feal-6</vt:lpstr>
      <vt:lpstr>Prerequisites</vt:lpstr>
      <vt:lpstr>Working of boomerang attack</vt:lpstr>
      <vt:lpstr>Working of boomerang attack</vt:lpstr>
      <vt:lpstr>Explanation</vt:lpstr>
      <vt:lpstr>REFERENCES</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
  <cp:lastModifiedBy>kp27d</cp:lastModifiedBy>
  <cp:revision>1</cp:revision>
  <dcterms:created xsi:type="dcterms:W3CDTF">2023-11-13T13:59:55Z</dcterms:created>
  <dcterms:modified xsi:type="dcterms:W3CDTF">2024-05-20T07:09:47Z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