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20000"/>
    <a:srgbClr val="FF090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380" autoAdjust="0"/>
  </p:normalViewPr>
  <p:slideViewPr>
    <p:cSldViewPr snapToGrid="0">
      <p:cViewPr varScale="1">
        <p:scale>
          <a:sx n="73" d="100"/>
          <a:sy n="73" d="100"/>
        </p:scale>
        <p:origin x="-1236" y="-102"/>
      </p:cViewPr>
      <p:guideLst>
        <p:guide orient="horz" pos="2160"/>
        <p:guide pos="3840"/>
      </p:guideLst>
    </p:cSldViewPr>
  </p:slideViewPr>
  <p:outlineViewPr>
    <p:cViewPr>
      <p:scale>
        <a:sx n="33" d="100"/>
        <a:sy n="33" d="100"/>
      </p:scale>
      <p:origin x="210" y="4995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CB618F-271B-4EF4-9CE2-ACCB9BF27DCE}"/>
              </a:ext>
            </a:extLst>
          </p:cNvPr>
          <p:cNvSpPr txBox="1">
            <a:spLocks noGrp="1"/>
          </p:cNvSpPr>
          <p:nvPr>
            <p:ph type="ctrTitle"/>
          </p:nvPr>
        </p:nvSpPr>
        <p:spPr>
          <a:xfrm>
            <a:off x="2589215" y="2514600"/>
            <a:ext cx="8915400" cy="2262783"/>
          </a:xfrm>
        </p:spPr>
        <p:txBody>
          <a:bodyPr anchor="b"/>
          <a:lstStyle>
            <a:lvl1pPr>
              <a:defRPr sz="5400"/>
            </a:lvl1pPr>
          </a:lstStyle>
          <a:p>
            <a:pPr lvl="0"/>
            <a:r>
              <a:rPr lang="en-US"/>
              <a:t>Click to edit Master title style</a:t>
            </a:r>
          </a:p>
        </p:txBody>
      </p:sp>
      <p:sp>
        <p:nvSpPr>
          <p:cNvPr id="3" name="Subtitle 2">
            <a:extLst>
              <a:ext uri="{FF2B5EF4-FFF2-40B4-BE49-F238E27FC236}">
                <a16:creationId xmlns="" xmlns:a16="http://schemas.microsoft.com/office/drawing/2014/main" id="{1C67400F-ED9C-47A6-B660-BF4EB4CD5452}"/>
              </a:ext>
            </a:extLst>
          </p:cNvPr>
          <p:cNvSpPr txBox="1">
            <a:spLocks noGrp="1"/>
          </p:cNvSpPr>
          <p:nvPr>
            <p:ph type="subTitle" idx="1"/>
          </p:nvPr>
        </p:nvSpPr>
        <p:spPr>
          <a:xfrm>
            <a:off x="2589215" y="4777383"/>
            <a:ext cx="8915400" cy="1126284"/>
          </a:xfrm>
        </p:spPr>
        <p:txBody>
          <a:bodyPr/>
          <a:lstStyle>
            <a:lvl1pPr marL="0" indent="0">
              <a:buNone/>
              <a:defRPr>
                <a:solidFill>
                  <a:srgbClr val="595959"/>
                </a:solidFill>
              </a:defRPr>
            </a:lvl1pPr>
          </a:lstStyle>
          <a:p>
            <a:pPr lvl="0"/>
            <a:r>
              <a:rPr lang="en-US"/>
              <a:t>Click to edit Master subtitle style</a:t>
            </a:r>
          </a:p>
        </p:txBody>
      </p:sp>
      <p:sp>
        <p:nvSpPr>
          <p:cNvPr id="4" name="Date Placeholder 3">
            <a:extLst>
              <a:ext uri="{FF2B5EF4-FFF2-40B4-BE49-F238E27FC236}">
                <a16:creationId xmlns="" xmlns:a16="http://schemas.microsoft.com/office/drawing/2014/main" id="{C6931C54-A825-44A6-BC6A-653A2EE50C8A}"/>
              </a:ext>
            </a:extLst>
          </p:cNvPr>
          <p:cNvSpPr txBox="1">
            <a:spLocks noGrp="1"/>
          </p:cNvSpPr>
          <p:nvPr>
            <p:ph type="dt" sz="half" idx="7"/>
          </p:nvPr>
        </p:nvSpPr>
        <p:spPr/>
        <p:txBody>
          <a:bodyPr/>
          <a:lstStyle>
            <a:lvl1pPr>
              <a:defRPr/>
            </a:lvl1pPr>
          </a:lstStyle>
          <a:p>
            <a:pPr lvl="0"/>
            <a:fld id="{C4C30567-D741-46C2-AC5A-290284A8FF7B}" type="datetime1">
              <a:rPr lang="en-IN"/>
              <a:pPr lvl="0"/>
              <a:t>11-06-2022</a:t>
            </a:fld>
            <a:endParaRPr lang="en-IN" dirty="0"/>
          </a:p>
        </p:txBody>
      </p:sp>
      <p:sp>
        <p:nvSpPr>
          <p:cNvPr id="5" name="Footer Placeholder 4">
            <a:extLst>
              <a:ext uri="{FF2B5EF4-FFF2-40B4-BE49-F238E27FC236}">
                <a16:creationId xmlns="" xmlns:a16="http://schemas.microsoft.com/office/drawing/2014/main" id="{DC021728-8B1A-445F-A070-D5A0A7C33E6D}"/>
              </a:ext>
            </a:extLst>
          </p:cNvPr>
          <p:cNvSpPr txBox="1">
            <a:spLocks noGrp="1"/>
          </p:cNvSpPr>
          <p:nvPr>
            <p:ph type="ftr" sz="quarter" idx="9"/>
          </p:nvPr>
        </p:nvSpPr>
        <p:spPr/>
        <p:txBody>
          <a:bodyPr/>
          <a:lstStyle>
            <a:lvl1pPr>
              <a:defRPr/>
            </a:lvl1pPr>
          </a:lstStyle>
          <a:p>
            <a:pPr lvl="0"/>
            <a:endParaRPr lang="en-IN" dirty="0"/>
          </a:p>
        </p:txBody>
      </p:sp>
      <p:sp>
        <p:nvSpPr>
          <p:cNvPr id="6" name="Freeform 6">
            <a:extLst>
              <a:ext uri="{FF2B5EF4-FFF2-40B4-BE49-F238E27FC236}">
                <a16:creationId xmlns="" xmlns:a16="http://schemas.microsoft.com/office/drawing/2014/main" id="{60CC9A70-094F-4369-8E4C-01B3264DE71B}"/>
              </a:ext>
            </a:extLst>
          </p:cNvPr>
          <p:cNvSpPr/>
          <p:nvPr/>
        </p:nvSpPr>
        <p:spPr>
          <a:xfrm>
            <a:off x="0" y="4323813"/>
            <a:ext cx="1744647" cy="778593"/>
          </a:xfrm>
          <a:custGeom>
            <a:avLst/>
            <a:gdLst>
              <a:gd name="f0" fmla="val w"/>
              <a:gd name="f1" fmla="val h"/>
              <a:gd name="f2" fmla="val 0"/>
              <a:gd name="f3" fmla="val 372"/>
              <a:gd name="f4" fmla="val 166"/>
              <a:gd name="f5" fmla="val 287"/>
              <a:gd name="f6" fmla="val 290"/>
              <a:gd name="f7" fmla="val 292"/>
              <a:gd name="f8" fmla="val 165"/>
              <a:gd name="f9" fmla="val 293"/>
              <a:gd name="f10" fmla="val 164"/>
              <a:gd name="f11" fmla="val 163"/>
              <a:gd name="f12" fmla="val 294"/>
              <a:gd name="f13" fmla="val 370"/>
              <a:gd name="f14" fmla="val 87"/>
              <a:gd name="f15" fmla="val 85"/>
              <a:gd name="f16" fmla="val 81"/>
              <a:gd name="f17" fmla="val 78"/>
              <a:gd name="f18" fmla="val 3"/>
              <a:gd name="f19" fmla="val 2"/>
              <a:gd name="f20" fmla="val 1"/>
              <a:gd name="f21" fmla="*/ f0 1 372"/>
              <a:gd name="f22" fmla="*/ f1 1 166"/>
              <a:gd name="f23" fmla="+- f4 0 f2"/>
              <a:gd name="f24" fmla="+- f3 0 f2"/>
              <a:gd name="f25" fmla="*/ f24 1 372"/>
              <a:gd name="f26" fmla="*/ f23 1 166"/>
              <a:gd name="f27" fmla="*/ 0 1 f25"/>
              <a:gd name="f28" fmla="*/ f3 1 f25"/>
              <a:gd name="f29" fmla="*/ 0 1 f26"/>
              <a:gd name="f30" fmla="*/ f4 1 f26"/>
              <a:gd name="f31" fmla="*/ f27 f21 1"/>
              <a:gd name="f32" fmla="*/ f28 f21 1"/>
              <a:gd name="f33" fmla="*/ f30 f22 1"/>
              <a:gd name="f34" fmla="*/ f29 f22 1"/>
            </a:gdLst>
            <a:ahLst/>
            <a:cxnLst>
              <a:cxn ang="3cd4">
                <a:pos x="hc" y="t"/>
              </a:cxn>
              <a:cxn ang="0">
                <a:pos x="r" y="vc"/>
              </a:cxn>
              <a:cxn ang="cd4">
                <a:pos x="hc" y="b"/>
              </a:cxn>
              <a:cxn ang="cd2">
                <a:pos x="l" y="vc"/>
              </a:cxn>
            </a:cxnLst>
            <a:rect l="f31" t="f34" r="f32" b="f33"/>
            <a:pathLst>
              <a:path w="372" h="166">
                <a:moveTo>
                  <a:pt x="f5" y="f4"/>
                </a:moveTo>
                <a:cubicBezTo>
                  <a:pt x="f6" y="f4"/>
                  <a:pt x="f7" y="f8"/>
                  <a:pt x="f9" y="f10"/>
                </a:cubicBezTo>
                <a:cubicBezTo>
                  <a:pt x="f9" y="f11"/>
                  <a:pt x="f12" y="f11"/>
                  <a:pt x="f12" y="f11"/>
                </a:cubicBezTo>
                <a:cubicBezTo>
                  <a:pt x="f13" y="f14"/>
                  <a:pt x="f13" y="f14"/>
                  <a:pt x="f13" y="f14"/>
                </a:cubicBezTo>
                <a:cubicBezTo>
                  <a:pt x="f3" y="f15"/>
                  <a:pt x="f3" y="f16"/>
                  <a:pt x="f13" y="f17"/>
                </a:cubicBezTo>
                <a:cubicBezTo>
                  <a:pt x="f12" y="f18"/>
                  <a:pt x="f12" y="f18"/>
                  <a:pt x="f12" y="f18"/>
                </a:cubicBezTo>
                <a:cubicBezTo>
                  <a:pt x="f12" y="f19"/>
                  <a:pt x="f9" y="f19"/>
                  <a:pt x="f9" y="f19"/>
                </a:cubicBezTo>
                <a:cubicBezTo>
                  <a:pt x="f7" y="f20"/>
                  <a:pt x="f6" y="f2"/>
                  <a:pt x="f5" y="f2"/>
                </a:cubicBezTo>
                <a:cubicBezTo>
                  <a:pt x="f2" y="f2"/>
                  <a:pt x="f2" y="f2"/>
                  <a:pt x="f2" y="f2"/>
                </a:cubicBezTo>
                <a:cubicBezTo>
                  <a:pt x="f2" y="f4"/>
                  <a:pt x="f2" y="f4"/>
                  <a:pt x="f2" y="f4"/>
                </a:cubicBezTo>
                <a:lnTo>
                  <a:pt x="f5" y="f4"/>
                </a:ln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7" name="Slide Number Placeholder 5">
            <a:extLst>
              <a:ext uri="{FF2B5EF4-FFF2-40B4-BE49-F238E27FC236}">
                <a16:creationId xmlns="" xmlns:a16="http://schemas.microsoft.com/office/drawing/2014/main" id="{4AAC92EB-7B4D-4B43-B29F-D679161073A3}"/>
              </a:ext>
            </a:extLst>
          </p:cNvPr>
          <p:cNvSpPr txBox="1">
            <a:spLocks noGrp="1"/>
          </p:cNvSpPr>
          <p:nvPr>
            <p:ph type="sldNum" sz="quarter" idx="8"/>
          </p:nvPr>
        </p:nvSpPr>
        <p:spPr>
          <a:xfrm>
            <a:off x="531815" y="4529544"/>
            <a:ext cx="779763" cy="365129"/>
          </a:xfrm>
        </p:spPr>
        <p:txBody>
          <a:bodyPr/>
          <a:lstStyle>
            <a:lvl1pPr>
              <a:defRPr/>
            </a:lvl1pPr>
          </a:lstStyle>
          <a:p>
            <a:pPr lvl="0"/>
            <a:fld id="{155D3758-79FF-4D9D-979B-203E9F5353F4}" type="slidenum">
              <a:rPr/>
              <a:pPr lvl="0"/>
              <a:t>‹#›</a:t>
            </a:fld>
            <a:endParaRPr lang="en-IN" dirty="0"/>
          </a:p>
        </p:txBody>
      </p:sp>
    </p:spTree>
    <p:extLst>
      <p:ext uri="{BB962C8B-B14F-4D97-AF65-F5344CB8AC3E}">
        <p14:creationId xmlns="" xmlns:p14="http://schemas.microsoft.com/office/powerpoint/2010/main" val="1626100547"/>
      </p:ext>
    </p:extLst>
  </p:cSld>
  <p:clrMapOvr>
    <a:masterClrMapping/>
  </p:clrMapOvr>
  <p:transition spd="slow">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F13E03-EA9E-40D3-9E72-14461D3B8F5C}"/>
              </a:ext>
            </a:extLst>
          </p:cNvPr>
          <p:cNvSpPr txBox="1">
            <a:spLocks noGrp="1"/>
          </p:cNvSpPr>
          <p:nvPr>
            <p:ph type="title"/>
          </p:nvPr>
        </p:nvSpPr>
        <p:spPr>
          <a:xfrm>
            <a:off x="2589215" y="609603"/>
            <a:ext cx="8915400" cy="3117043"/>
          </a:xfrm>
        </p:spPr>
        <p:txBody>
          <a:bodyPr anchor="ctr"/>
          <a:lstStyle>
            <a:lvl1pPr>
              <a:defRPr sz="4800"/>
            </a:lvl1pPr>
          </a:lstStyle>
          <a:p>
            <a:pPr lvl="0"/>
            <a:r>
              <a:rPr lang="en-US"/>
              <a:t>Click to edit Master title style</a:t>
            </a:r>
          </a:p>
        </p:txBody>
      </p:sp>
      <p:sp>
        <p:nvSpPr>
          <p:cNvPr id="3" name="Text Placeholder 2">
            <a:extLst>
              <a:ext uri="{FF2B5EF4-FFF2-40B4-BE49-F238E27FC236}">
                <a16:creationId xmlns="" xmlns:a16="http://schemas.microsoft.com/office/drawing/2014/main" id="{204AC156-0E94-4C79-BB8F-C214165B3203}"/>
              </a:ext>
            </a:extLst>
          </p:cNvPr>
          <p:cNvSpPr txBox="1">
            <a:spLocks noGrp="1"/>
          </p:cNvSpPr>
          <p:nvPr>
            <p:ph type="body" idx="4294967295"/>
          </p:nvPr>
        </p:nvSpPr>
        <p:spPr>
          <a:xfrm>
            <a:off x="2589215" y="4354043"/>
            <a:ext cx="8915400" cy="1555860"/>
          </a:xfrm>
        </p:spPr>
        <p:txBody>
          <a:bodyPr anchor="ctr"/>
          <a:lstStyle>
            <a:lvl1pPr marL="0" indent="0">
              <a:buNone/>
              <a:defRPr>
                <a:solidFill>
                  <a:srgbClr val="595959"/>
                </a:solidFill>
              </a:defRPr>
            </a:lvl1pPr>
          </a:lstStyle>
          <a:p>
            <a:pPr lvl="0"/>
            <a:r>
              <a:rPr lang="en-US"/>
              <a:t>Click to edit Master text styles</a:t>
            </a:r>
          </a:p>
        </p:txBody>
      </p:sp>
      <p:sp>
        <p:nvSpPr>
          <p:cNvPr id="4" name="Date Placeholder 3">
            <a:extLst>
              <a:ext uri="{FF2B5EF4-FFF2-40B4-BE49-F238E27FC236}">
                <a16:creationId xmlns="" xmlns:a16="http://schemas.microsoft.com/office/drawing/2014/main" id="{8D87211D-6726-44DE-B4D9-F55B04E25DA1}"/>
              </a:ext>
            </a:extLst>
          </p:cNvPr>
          <p:cNvSpPr txBox="1">
            <a:spLocks noGrp="1"/>
          </p:cNvSpPr>
          <p:nvPr>
            <p:ph type="dt" sz="half" idx="7"/>
          </p:nvPr>
        </p:nvSpPr>
        <p:spPr/>
        <p:txBody>
          <a:bodyPr/>
          <a:lstStyle>
            <a:lvl1pPr>
              <a:defRPr/>
            </a:lvl1pPr>
          </a:lstStyle>
          <a:p>
            <a:pPr lvl="0"/>
            <a:fld id="{BA4E04BA-6622-483D-BDBE-2CDCCB6DAF2A}" type="datetime1">
              <a:rPr lang="en-IN"/>
              <a:pPr lvl="0"/>
              <a:t>11-06-2022</a:t>
            </a:fld>
            <a:endParaRPr lang="en-IN" dirty="0"/>
          </a:p>
        </p:txBody>
      </p:sp>
      <p:sp>
        <p:nvSpPr>
          <p:cNvPr id="5" name="Footer Placeholder 4">
            <a:extLst>
              <a:ext uri="{FF2B5EF4-FFF2-40B4-BE49-F238E27FC236}">
                <a16:creationId xmlns="" xmlns:a16="http://schemas.microsoft.com/office/drawing/2014/main" id="{25D55F54-C05F-40F0-80DF-25E20FD976E9}"/>
              </a:ext>
            </a:extLst>
          </p:cNvPr>
          <p:cNvSpPr txBox="1">
            <a:spLocks noGrp="1"/>
          </p:cNvSpPr>
          <p:nvPr>
            <p:ph type="ftr" sz="quarter" idx="9"/>
          </p:nvPr>
        </p:nvSpPr>
        <p:spPr/>
        <p:txBody>
          <a:bodyPr/>
          <a:lstStyle>
            <a:lvl1pPr>
              <a:defRPr/>
            </a:lvl1pPr>
          </a:lstStyle>
          <a:p>
            <a:pPr lvl="0"/>
            <a:endParaRPr lang="en-IN" dirty="0"/>
          </a:p>
        </p:txBody>
      </p:sp>
      <p:sp>
        <p:nvSpPr>
          <p:cNvPr id="6" name="Freeform 11">
            <a:extLst>
              <a:ext uri="{FF2B5EF4-FFF2-40B4-BE49-F238E27FC236}">
                <a16:creationId xmlns="" xmlns:a16="http://schemas.microsoft.com/office/drawing/2014/main" id="{32F0D794-3524-4F76-9D0D-CA6FF1F3B082}"/>
              </a:ext>
            </a:extLst>
          </p:cNvPr>
          <p:cNvSpPr/>
          <p:nvPr/>
        </p:nvSpPr>
        <p:spPr>
          <a:xfrm flipV="1">
            <a:off x="-4187" y="3178170"/>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7" name="Slide Number Placeholder 5">
            <a:extLst>
              <a:ext uri="{FF2B5EF4-FFF2-40B4-BE49-F238E27FC236}">
                <a16:creationId xmlns="" xmlns:a16="http://schemas.microsoft.com/office/drawing/2014/main" id="{ECB09067-962F-4EE2-958A-FE636CC5265D}"/>
              </a:ext>
            </a:extLst>
          </p:cNvPr>
          <p:cNvSpPr txBox="1">
            <a:spLocks noGrp="1"/>
          </p:cNvSpPr>
          <p:nvPr>
            <p:ph type="sldNum" sz="quarter" idx="8"/>
          </p:nvPr>
        </p:nvSpPr>
        <p:spPr>
          <a:xfrm>
            <a:off x="531815" y="3244135"/>
            <a:ext cx="779763" cy="365129"/>
          </a:xfrm>
        </p:spPr>
        <p:txBody>
          <a:bodyPr/>
          <a:lstStyle>
            <a:lvl1pPr>
              <a:defRPr/>
            </a:lvl1pPr>
          </a:lstStyle>
          <a:p>
            <a:pPr lvl="0"/>
            <a:fld id="{4B64D3FF-BA59-4AC1-830B-FA723F2EB923}" type="slidenum">
              <a:rPr/>
              <a:pPr lvl="0"/>
              <a:t>‹#›</a:t>
            </a:fld>
            <a:endParaRPr lang="en-IN" dirty="0"/>
          </a:p>
        </p:txBody>
      </p:sp>
    </p:spTree>
    <p:extLst>
      <p:ext uri="{BB962C8B-B14F-4D97-AF65-F5344CB8AC3E}">
        <p14:creationId xmlns="" xmlns:p14="http://schemas.microsoft.com/office/powerpoint/2010/main" val="254693182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6CCB7F-0CCB-4033-8F95-B8DB9EF354D5}"/>
              </a:ext>
            </a:extLst>
          </p:cNvPr>
          <p:cNvSpPr txBox="1">
            <a:spLocks noGrp="1"/>
          </p:cNvSpPr>
          <p:nvPr>
            <p:ph type="title"/>
          </p:nvPr>
        </p:nvSpPr>
        <p:spPr>
          <a:xfrm>
            <a:off x="2849947" y="609603"/>
            <a:ext cx="8393926" cy="2895603"/>
          </a:xfrm>
        </p:spPr>
        <p:txBody>
          <a:bodyPr anchor="ctr"/>
          <a:lstStyle>
            <a:lvl1pPr>
              <a:defRPr sz="4800"/>
            </a:lvl1pPr>
          </a:lstStyle>
          <a:p>
            <a:pPr lvl="0"/>
            <a:r>
              <a:rPr lang="en-US"/>
              <a:t>Click to edit Master title style</a:t>
            </a:r>
          </a:p>
        </p:txBody>
      </p:sp>
      <p:sp>
        <p:nvSpPr>
          <p:cNvPr id="3" name="Text Placeholder 9">
            <a:extLst>
              <a:ext uri="{FF2B5EF4-FFF2-40B4-BE49-F238E27FC236}">
                <a16:creationId xmlns="" xmlns:a16="http://schemas.microsoft.com/office/drawing/2014/main" id="{E58566E9-1FC5-453F-94D6-1919624C066B}"/>
              </a:ext>
            </a:extLst>
          </p:cNvPr>
          <p:cNvSpPr txBox="1">
            <a:spLocks noGrp="1"/>
          </p:cNvSpPr>
          <p:nvPr>
            <p:ph type="body" idx="4294967295"/>
          </p:nvPr>
        </p:nvSpPr>
        <p:spPr>
          <a:xfrm>
            <a:off x="3275015" y="3505196"/>
            <a:ext cx="7536557" cy="381003"/>
          </a:xfrm>
        </p:spPr>
        <p:txBody>
          <a:bodyPr anchor="ctr">
            <a:noAutofit/>
          </a:bodyPr>
          <a:lstStyle>
            <a:lvl1pPr marL="0" indent="0">
              <a:buNone/>
              <a:defRPr sz="1600">
                <a:solidFill>
                  <a:srgbClr val="7F7F7F"/>
                </a:solidFill>
              </a:defRPr>
            </a:lvl1pPr>
          </a:lstStyle>
          <a:p>
            <a:pPr lvl="0"/>
            <a:r>
              <a:rPr lang="en-US"/>
              <a:t>Click to edit Master text styles</a:t>
            </a:r>
          </a:p>
        </p:txBody>
      </p:sp>
      <p:sp>
        <p:nvSpPr>
          <p:cNvPr id="4" name="Text Placeholder 2">
            <a:extLst>
              <a:ext uri="{FF2B5EF4-FFF2-40B4-BE49-F238E27FC236}">
                <a16:creationId xmlns="" xmlns:a16="http://schemas.microsoft.com/office/drawing/2014/main" id="{73BF8D0F-8605-45E7-A496-998D694C99EC}"/>
              </a:ext>
            </a:extLst>
          </p:cNvPr>
          <p:cNvSpPr txBox="1">
            <a:spLocks noGrp="1"/>
          </p:cNvSpPr>
          <p:nvPr>
            <p:ph type="body" idx="4294967295"/>
          </p:nvPr>
        </p:nvSpPr>
        <p:spPr>
          <a:xfrm>
            <a:off x="2589215" y="4354043"/>
            <a:ext cx="8915400" cy="1555860"/>
          </a:xfrm>
        </p:spPr>
        <p:txBody>
          <a:bodyPr anchor="ctr"/>
          <a:lstStyle>
            <a:lvl1pPr marL="0" indent="0">
              <a:buNone/>
              <a:defRPr>
                <a:solidFill>
                  <a:srgbClr val="595959"/>
                </a:solidFill>
              </a:defRPr>
            </a:lvl1pPr>
          </a:lstStyle>
          <a:p>
            <a:pPr lvl="0"/>
            <a:r>
              <a:rPr lang="en-US"/>
              <a:t>Click to edit Master text styles</a:t>
            </a:r>
          </a:p>
        </p:txBody>
      </p:sp>
      <p:sp>
        <p:nvSpPr>
          <p:cNvPr id="5" name="Date Placeholder 3">
            <a:extLst>
              <a:ext uri="{FF2B5EF4-FFF2-40B4-BE49-F238E27FC236}">
                <a16:creationId xmlns="" xmlns:a16="http://schemas.microsoft.com/office/drawing/2014/main" id="{0D3599E1-C3BD-41B2-8FFD-4D3639D87A9E}"/>
              </a:ext>
            </a:extLst>
          </p:cNvPr>
          <p:cNvSpPr txBox="1">
            <a:spLocks noGrp="1"/>
          </p:cNvSpPr>
          <p:nvPr>
            <p:ph type="dt" sz="half" idx="7"/>
          </p:nvPr>
        </p:nvSpPr>
        <p:spPr/>
        <p:txBody>
          <a:bodyPr/>
          <a:lstStyle>
            <a:lvl1pPr>
              <a:defRPr/>
            </a:lvl1pPr>
          </a:lstStyle>
          <a:p>
            <a:pPr lvl="0"/>
            <a:fld id="{D447D0B5-A9D8-49C8-A83C-BC64BBDF5868}" type="datetime1">
              <a:rPr lang="en-IN"/>
              <a:pPr lvl="0"/>
              <a:t>11-06-2022</a:t>
            </a:fld>
            <a:endParaRPr lang="en-IN" dirty="0"/>
          </a:p>
        </p:txBody>
      </p:sp>
      <p:sp>
        <p:nvSpPr>
          <p:cNvPr id="6" name="Footer Placeholder 4">
            <a:extLst>
              <a:ext uri="{FF2B5EF4-FFF2-40B4-BE49-F238E27FC236}">
                <a16:creationId xmlns="" xmlns:a16="http://schemas.microsoft.com/office/drawing/2014/main" id="{BBCAE89E-7E1F-4048-A007-C280711F4FFB}"/>
              </a:ext>
            </a:extLst>
          </p:cNvPr>
          <p:cNvSpPr txBox="1">
            <a:spLocks noGrp="1"/>
          </p:cNvSpPr>
          <p:nvPr>
            <p:ph type="ftr" sz="quarter" idx="9"/>
          </p:nvPr>
        </p:nvSpPr>
        <p:spPr/>
        <p:txBody>
          <a:bodyPr/>
          <a:lstStyle>
            <a:lvl1pPr>
              <a:defRPr/>
            </a:lvl1pPr>
          </a:lstStyle>
          <a:p>
            <a:pPr lvl="0"/>
            <a:endParaRPr lang="en-IN" dirty="0"/>
          </a:p>
        </p:txBody>
      </p:sp>
      <p:sp>
        <p:nvSpPr>
          <p:cNvPr id="7" name="Freeform 11">
            <a:extLst>
              <a:ext uri="{FF2B5EF4-FFF2-40B4-BE49-F238E27FC236}">
                <a16:creationId xmlns="" xmlns:a16="http://schemas.microsoft.com/office/drawing/2014/main" id="{D40ACAC5-C095-46BE-A269-AFB809800114}"/>
              </a:ext>
            </a:extLst>
          </p:cNvPr>
          <p:cNvSpPr/>
          <p:nvPr/>
        </p:nvSpPr>
        <p:spPr>
          <a:xfrm flipV="1">
            <a:off x="-4187" y="3178170"/>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8" name="Slide Number Placeholder 5">
            <a:extLst>
              <a:ext uri="{FF2B5EF4-FFF2-40B4-BE49-F238E27FC236}">
                <a16:creationId xmlns="" xmlns:a16="http://schemas.microsoft.com/office/drawing/2014/main" id="{104AF61A-8D1B-4D10-985E-8E80161BBEA7}"/>
              </a:ext>
            </a:extLst>
          </p:cNvPr>
          <p:cNvSpPr txBox="1">
            <a:spLocks noGrp="1"/>
          </p:cNvSpPr>
          <p:nvPr>
            <p:ph type="sldNum" sz="quarter" idx="8"/>
          </p:nvPr>
        </p:nvSpPr>
        <p:spPr>
          <a:xfrm>
            <a:off x="531815" y="3244135"/>
            <a:ext cx="779763" cy="365129"/>
          </a:xfrm>
        </p:spPr>
        <p:txBody>
          <a:bodyPr/>
          <a:lstStyle>
            <a:lvl1pPr>
              <a:defRPr/>
            </a:lvl1pPr>
          </a:lstStyle>
          <a:p>
            <a:pPr lvl="0"/>
            <a:fld id="{4C20E8AD-B93C-4D1B-9F07-15DAB5693F3C}" type="slidenum">
              <a:rPr/>
              <a:pPr lvl="0"/>
              <a:t>‹#›</a:t>
            </a:fld>
            <a:endParaRPr lang="en-IN" dirty="0"/>
          </a:p>
        </p:txBody>
      </p:sp>
      <p:sp>
        <p:nvSpPr>
          <p:cNvPr id="9" name="TextBox 13">
            <a:extLst>
              <a:ext uri="{FF2B5EF4-FFF2-40B4-BE49-F238E27FC236}">
                <a16:creationId xmlns="" xmlns:a16="http://schemas.microsoft.com/office/drawing/2014/main" id="{E7AFF80A-09AE-4753-952B-42FF89A62BF3}"/>
              </a:ext>
            </a:extLst>
          </p:cNvPr>
          <p:cNvSpPr txBox="1"/>
          <p:nvPr/>
        </p:nvSpPr>
        <p:spPr>
          <a:xfrm>
            <a:off x="2467654" y="648007"/>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dirty="0">
                <a:solidFill>
                  <a:srgbClr val="A53010"/>
                </a:solidFill>
                <a:uFillTx/>
                <a:latin typeface="Arial"/>
              </a:rPr>
              <a:t>“</a:t>
            </a:r>
          </a:p>
        </p:txBody>
      </p:sp>
      <p:sp>
        <p:nvSpPr>
          <p:cNvPr id="10" name="TextBox 14">
            <a:extLst>
              <a:ext uri="{FF2B5EF4-FFF2-40B4-BE49-F238E27FC236}">
                <a16:creationId xmlns="" xmlns:a16="http://schemas.microsoft.com/office/drawing/2014/main" id="{E52490B1-B4BB-4B59-9449-2015113F8103}"/>
              </a:ext>
            </a:extLst>
          </p:cNvPr>
          <p:cNvSpPr txBox="1"/>
          <p:nvPr/>
        </p:nvSpPr>
        <p:spPr>
          <a:xfrm>
            <a:off x="11114852" y="290530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dirty="0">
                <a:solidFill>
                  <a:srgbClr val="A53010"/>
                </a:solidFill>
                <a:uFillTx/>
                <a:latin typeface="Arial"/>
              </a:rPr>
              <a:t>”</a:t>
            </a:r>
          </a:p>
        </p:txBody>
      </p:sp>
    </p:spTree>
    <p:extLst>
      <p:ext uri="{BB962C8B-B14F-4D97-AF65-F5344CB8AC3E}">
        <p14:creationId xmlns="" xmlns:p14="http://schemas.microsoft.com/office/powerpoint/2010/main" val="295305770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0FE5CF-517B-4A0B-8BD1-43A7B283F27F}"/>
              </a:ext>
            </a:extLst>
          </p:cNvPr>
          <p:cNvSpPr txBox="1">
            <a:spLocks noGrp="1"/>
          </p:cNvSpPr>
          <p:nvPr>
            <p:ph type="title"/>
          </p:nvPr>
        </p:nvSpPr>
        <p:spPr>
          <a:xfrm>
            <a:off x="2589215" y="2438403"/>
            <a:ext cx="8915400" cy="2724847"/>
          </a:xfrm>
        </p:spPr>
        <p:txBody>
          <a:bodyPr anchor="b"/>
          <a:lstStyle>
            <a:lvl1pPr>
              <a:defRPr sz="4800"/>
            </a:lvl1pPr>
          </a:lstStyle>
          <a:p>
            <a:pPr lvl="0"/>
            <a:r>
              <a:rPr lang="en-US"/>
              <a:t>Click to edit Master title style</a:t>
            </a:r>
          </a:p>
        </p:txBody>
      </p:sp>
      <p:sp>
        <p:nvSpPr>
          <p:cNvPr id="3" name="Text Placeholder 3">
            <a:extLst>
              <a:ext uri="{FF2B5EF4-FFF2-40B4-BE49-F238E27FC236}">
                <a16:creationId xmlns="" xmlns:a16="http://schemas.microsoft.com/office/drawing/2014/main" id="{E6F1B3BA-3EC1-44F9-97F6-E7B92401CA8E}"/>
              </a:ext>
            </a:extLst>
          </p:cNvPr>
          <p:cNvSpPr txBox="1">
            <a:spLocks noGrp="1"/>
          </p:cNvSpPr>
          <p:nvPr>
            <p:ph type="body" idx="4294967295"/>
          </p:nvPr>
        </p:nvSpPr>
        <p:spPr>
          <a:xfrm>
            <a:off x="2589215" y="5181603"/>
            <a:ext cx="8915400" cy="729618"/>
          </a:xfrm>
        </p:spPr>
        <p:txBody>
          <a:bodyPr/>
          <a:lstStyle>
            <a:lvl1pPr marL="0" indent="0">
              <a:buNone/>
              <a:defRPr>
                <a:solidFill>
                  <a:srgbClr val="595959"/>
                </a:solidFill>
              </a:defRPr>
            </a:lvl1pPr>
          </a:lstStyle>
          <a:p>
            <a:pPr lvl="0"/>
            <a:r>
              <a:rPr lang="en-US"/>
              <a:t>Click to edit Master text styles</a:t>
            </a:r>
          </a:p>
        </p:txBody>
      </p:sp>
      <p:sp>
        <p:nvSpPr>
          <p:cNvPr id="4" name="Date Placeholder 4">
            <a:extLst>
              <a:ext uri="{FF2B5EF4-FFF2-40B4-BE49-F238E27FC236}">
                <a16:creationId xmlns="" xmlns:a16="http://schemas.microsoft.com/office/drawing/2014/main" id="{8B6B6C6A-6328-44C3-98E6-FDBF32789C91}"/>
              </a:ext>
            </a:extLst>
          </p:cNvPr>
          <p:cNvSpPr txBox="1">
            <a:spLocks noGrp="1"/>
          </p:cNvSpPr>
          <p:nvPr>
            <p:ph type="dt" sz="half" idx="7"/>
          </p:nvPr>
        </p:nvSpPr>
        <p:spPr/>
        <p:txBody>
          <a:bodyPr/>
          <a:lstStyle>
            <a:lvl1pPr>
              <a:defRPr/>
            </a:lvl1pPr>
          </a:lstStyle>
          <a:p>
            <a:pPr lvl="0"/>
            <a:fld id="{41CA2904-ECC9-419E-B4E2-B577A2D7864A}" type="datetime1">
              <a:rPr lang="en-IN"/>
              <a:pPr lvl="0"/>
              <a:t>11-06-2022</a:t>
            </a:fld>
            <a:endParaRPr lang="en-IN" dirty="0"/>
          </a:p>
        </p:txBody>
      </p:sp>
      <p:sp>
        <p:nvSpPr>
          <p:cNvPr id="5" name="Footer Placeholder 5">
            <a:extLst>
              <a:ext uri="{FF2B5EF4-FFF2-40B4-BE49-F238E27FC236}">
                <a16:creationId xmlns="" xmlns:a16="http://schemas.microsoft.com/office/drawing/2014/main" id="{1E6E4F0B-4CD4-4E97-90A3-8177E9EE1219}"/>
              </a:ext>
            </a:extLst>
          </p:cNvPr>
          <p:cNvSpPr txBox="1">
            <a:spLocks noGrp="1"/>
          </p:cNvSpPr>
          <p:nvPr>
            <p:ph type="ftr" sz="quarter" idx="9"/>
          </p:nvPr>
        </p:nvSpPr>
        <p:spPr/>
        <p:txBody>
          <a:bodyPr/>
          <a:lstStyle>
            <a:lvl1pPr>
              <a:defRPr/>
            </a:lvl1pPr>
          </a:lstStyle>
          <a:p>
            <a:pPr lvl="0"/>
            <a:endParaRPr lang="en-IN" dirty="0"/>
          </a:p>
        </p:txBody>
      </p:sp>
      <p:sp>
        <p:nvSpPr>
          <p:cNvPr id="6" name="Freeform 11">
            <a:extLst>
              <a:ext uri="{FF2B5EF4-FFF2-40B4-BE49-F238E27FC236}">
                <a16:creationId xmlns="" xmlns:a16="http://schemas.microsoft.com/office/drawing/2014/main" id="{E557E519-BD27-408A-9359-39B6E6C24C01}"/>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7" name="Slide Number Placeholder 6">
            <a:extLst>
              <a:ext uri="{FF2B5EF4-FFF2-40B4-BE49-F238E27FC236}">
                <a16:creationId xmlns="" xmlns:a16="http://schemas.microsoft.com/office/drawing/2014/main" id="{9C0064D2-9134-4B11-AE35-F30AB115176D}"/>
              </a:ext>
            </a:extLst>
          </p:cNvPr>
          <p:cNvSpPr txBox="1">
            <a:spLocks noGrp="1"/>
          </p:cNvSpPr>
          <p:nvPr>
            <p:ph type="sldNum" sz="quarter" idx="8"/>
          </p:nvPr>
        </p:nvSpPr>
        <p:spPr>
          <a:xfrm>
            <a:off x="531815" y="4983086"/>
            <a:ext cx="779763" cy="365129"/>
          </a:xfrm>
        </p:spPr>
        <p:txBody>
          <a:bodyPr/>
          <a:lstStyle>
            <a:lvl1pPr>
              <a:defRPr/>
            </a:lvl1pPr>
          </a:lstStyle>
          <a:p>
            <a:pPr lvl="0"/>
            <a:fld id="{C75D25D1-F261-411C-A6FD-E2F21511525F}" type="slidenum">
              <a:rPr/>
              <a:pPr lvl="0"/>
              <a:t>‹#›</a:t>
            </a:fld>
            <a:endParaRPr lang="en-IN" dirty="0"/>
          </a:p>
        </p:txBody>
      </p:sp>
    </p:spTree>
    <p:extLst>
      <p:ext uri="{BB962C8B-B14F-4D97-AF65-F5344CB8AC3E}">
        <p14:creationId xmlns="" xmlns:p14="http://schemas.microsoft.com/office/powerpoint/2010/main" val="1278023139"/>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93AF0A-31E3-4C01-AAF3-A2BDCEF93809}"/>
              </a:ext>
            </a:extLst>
          </p:cNvPr>
          <p:cNvSpPr txBox="1">
            <a:spLocks noGrp="1"/>
          </p:cNvSpPr>
          <p:nvPr>
            <p:ph type="title"/>
          </p:nvPr>
        </p:nvSpPr>
        <p:spPr>
          <a:xfrm>
            <a:off x="2849947" y="609603"/>
            <a:ext cx="8393926" cy="2895603"/>
          </a:xfrm>
        </p:spPr>
        <p:txBody>
          <a:bodyPr anchor="ctr"/>
          <a:lstStyle>
            <a:lvl1pPr>
              <a:defRPr sz="4800"/>
            </a:lvl1pPr>
          </a:lstStyle>
          <a:p>
            <a:pPr lvl="0"/>
            <a:r>
              <a:rPr lang="en-US"/>
              <a:t>Click to edit Master title style</a:t>
            </a:r>
          </a:p>
        </p:txBody>
      </p:sp>
      <p:sp>
        <p:nvSpPr>
          <p:cNvPr id="3" name="Text Placeholder 9">
            <a:extLst>
              <a:ext uri="{FF2B5EF4-FFF2-40B4-BE49-F238E27FC236}">
                <a16:creationId xmlns="" xmlns:a16="http://schemas.microsoft.com/office/drawing/2014/main" id="{E47208B8-8826-4334-8047-CA1EFC3FDCA3}"/>
              </a:ext>
            </a:extLst>
          </p:cNvPr>
          <p:cNvSpPr txBox="1">
            <a:spLocks noGrp="1"/>
          </p:cNvSpPr>
          <p:nvPr>
            <p:ph type="body" idx="4294967295"/>
          </p:nvPr>
        </p:nvSpPr>
        <p:spPr>
          <a:xfrm>
            <a:off x="2589215" y="4343400"/>
            <a:ext cx="8915400" cy="838203"/>
          </a:xfrm>
        </p:spPr>
        <p:txBody>
          <a:bodyPr anchor="b">
            <a:noAutofit/>
          </a:bodyPr>
          <a:lstStyle>
            <a:lvl1pPr marL="0" indent="0">
              <a:buNone/>
              <a:defRPr sz="2400">
                <a:solidFill>
                  <a:srgbClr val="A53010"/>
                </a:solidFill>
              </a:defRPr>
            </a:lvl1pPr>
          </a:lstStyle>
          <a:p>
            <a:pPr lvl="0"/>
            <a:r>
              <a:rPr lang="en-US"/>
              <a:t>Click to edit Master text styles</a:t>
            </a:r>
          </a:p>
        </p:txBody>
      </p:sp>
      <p:sp>
        <p:nvSpPr>
          <p:cNvPr id="4" name="Text Placeholder 3">
            <a:extLst>
              <a:ext uri="{FF2B5EF4-FFF2-40B4-BE49-F238E27FC236}">
                <a16:creationId xmlns="" xmlns:a16="http://schemas.microsoft.com/office/drawing/2014/main" id="{3757DA8A-6E81-4DA0-A123-4358F87762B0}"/>
              </a:ext>
            </a:extLst>
          </p:cNvPr>
          <p:cNvSpPr txBox="1">
            <a:spLocks noGrp="1"/>
          </p:cNvSpPr>
          <p:nvPr>
            <p:ph type="body" idx="4294967295"/>
          </p:nvPr>
        </p:nvSpPr>
        <p:spPr>
          <a:xfrm>
            <a:off x="2589215" y="5181603"/>
            <a:ext cx="8915400" cy="729618"/>
          </a:xfrm>
        </p:spPr>
        <p:txBody>
          <a:bodyPr/>
          <a:lstStyle>
            <a:lvl1pPr marL="0" indent="0">
              <a:buNone/>
              <a:defRPr>
                <a:solidFill>
                  <a:srgbClr val="595959"/>
                </a:solidFill>
              </a:defRPr>
            </a:lvl1pPr>
          </a:lstStyle>
          <a:p>
            <a:pPr lvl="0"/>
            <a:r>
              <a:rPr lang="en-US"/>
              <a:t>Click to edit Master text styles</a:t>
            </a:r>
          </a:p>
        </p:txBody>
      </p:sp>
      <p:sp>
        <p:nvSpPr>
          <p:cNvPr id="5" name="Date Placeholder 4">
            <a:extLst>
              <a:ext uri="{FF2B5EF4-FFF2-40B4-BE49-F238E27FC236}">
                <a16:creationId xmlns="" xmlns:a16="http://schemas.microsoft.com/office/drawing/2014/main" id="{E2142889-1EC0-419F-ACB9-41B1B16C9821}"/>
              </a:ext>
            </a:extLst>
          </p:cNvPr>
          <p:cNvSpPr txBox="1">
            <a:spLocks noGrp="1"/>
          </p:cNvSpPr>
          <p:nvPr>
            <p:ph type="dt" sz="half" idx="7"/>
          </p:nvPr>
        </p:nvSpPr>
        <p:spPr/>
        <p:txBody>
          <a:bodyPr/>
          <a:lstStyle>
            <a:lvl1pPr>
              <a:defRPr/>
            </a:lvl1pPr>
          </a:lstStyle>
          <a:p>
            <a:pPr lvl="0"/>
            <a:fld id="{0E689122-593F-428B-8BAE-C945761F26EF}" type="datetime1">
              <a:rPr lang="en-IN"/>
              <a:pPr lvl="0"/>
              <a:t>11-06-2022</a:t>
            </a:fld>
            <a:endParaRPr lang="en-IN" dirty="0"/>
          </a:p>
        </p:txBody>
      </p:sp>
      <p:sp>
        <p:nvSpPr>
          <p:cNvPr id="6" name="Footer Placeholder 5">
            <a:extLst>
              <a:ext uri="{FF2B5EF4-FFF2-40B4-BE49-F238E27FC236}">
                <a16:creationId xmlns="" xmlns:a16="http://schemas.microsoft.com/office/drawing/2014/main" id="{00500AE5-B6D4-4E0F-A35B-EA5BA8502A1F}"/>
              </a:ext>
            </a:extLst>
          </p:cNvPr>
          <p:cNvSpPr txBox="1">
            <a:spLocks noGrp="1"/>
          </p:cNvSpPr>
          <p:nvPr>
            <p:ph type="ftr" sz="quarter" idx="9"/>
          </p:nvPr>
        </p:nvSpPr>
        <p:spPr/>
        <p:txBody>
          <a:bodyPr/>
          <a:lstStyle>
            <a:lvl1pPr>
              <a:defRPr/>
            </a:lvl1pPr>
          </a:lstStyle>
          <a:p>
            <a:pPr lvl="0"/>
            <a:endParaRPr lang="en-IN" dirty="0"/>
          </a:p>
        </p:txBody>
      </p:sp>
      <p:sp>
        <p:nvSpPr>
          <p:cNvPr id="7" name="Freeform 11">
            <a:extLst>
              <a:ext uri="{FF2B5EF4-FFF2-40B4-BE49-F238E27FC236}">
                <a16:creationId xmlns="" xmlns:a16="http://schemas.microsoft.com/office/drawing/2014/main" id="{43ED4D18-2BEB-4D12-842B-0591B3E22E52}"/>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8" name="Slide Number Placeholder 6">
            <a:extLst>
              <a:ext uri="{FF2B5EF4-FFF2-40B4-BE49-F238E27FC236}">
                <a16:creationId xmlns="" xmlns:a16="http://schemas.microsoft.com/office/drawing/2014/main" id="{E56122E9-5FA9-4C56-8C31-62590582B92D}"/>
              </a:ext>
            </a:extLst>
          </p:cNvPr>
          <p:cNvSpPr txBox="1">
            <a:spLocks noGrp="1"/>
          </p:cNvSpPr>
          <p:nvPr>
            <p:ph type="sldNum" sz="quarter" idx="8"/>
          </p:nvPr>
        </p:nvSpPr>
        <p:spPr>
          <a:xfrm>
            <a:off x="531815" y="4983086"/>
            <a:ext cx="779763" cy="365129"/>
          </a:xfrm>
        </p:spPr>
        <p:txBody>
          <a:bodyPr/>
          <a:lstStyle>
            <a:lvl1pPr>
              <a:defRPr/>
            </a:lvl1pPr>
          </a:lstStyle>
          <a:p>
            <a:pPr lvl="0"/>
            <a:fld id="{842FC7A8-A2D2-4A29-97AF-D0A642932529}" type="slidenum">
              <a:rPr/>
              <a:pPr lvl="0"/>
              <a:t>‹#›</a:t>
            </a:fld>
            <a:endParaRPr lang="en-IN" dirty="0"/>
          </a:p>
        </p:txBody>
      </p:sp>
      <p:sp>
        <p:nvSpPr>
          <p:cNvPr id="9" name="TextBox 16">
            <a:extLst>
              <a:ext uri="{FF2B5EF4-FFF2-40B4-BE49-F238E27FC236}">
                <a16:creationId xmlns="" xmlns:a16="http://schemas.microsoft.com/office/drawing/2014/main" id="{D8DF0BF2-C557-45FF-85B0-6A9BA2CBA2AB}"/>
              </a:ext>
            </a:extLst>
          </p:cNvPr>
          <p:cNvSpPr txBox="1"/>
          <p:nvPr/>
        </p:nvSpPr>
        <p:spPr>
          <a:xfrm>
            <a:off x="2467654" y="648007"/>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dirty="0">
                <a:solidFill>
                  <a:srgbClr val="A53010"/>
                </a:solidFill>
                <a:uFillTx/>
                <a:latin typeface="Arial"/>
              </a:rPr>
              <a:t>“</a:t>
            </a:r>
          </a:p>
        </p:txBody>
      </p:sp>
      <p:sp>
        <p:nvSpPr>
          <p:cNvPr id="10" name="TextBox 17">
            <a:extLst>
              <a:ext uri="{FF2B5EF4-FFF2-40B4-BE49-F238E27FC236}">
                <a16:creationId xmlns="" xmlns:a16="http://schemas.microsoft.com/office/drawing/2014/main" id="{799E70C7-9DFD-47ED-A957-CB40983BCC58}"/>
              </a:ext>
            </a:extLst>
          </p:cNvPr>
          <p:cNvSpPr txBox="1"/>
          <p:nvPr/>
        </p:nvSpPr>
        <p:spPr>
          <a:xfrm>
            <a:off x="11114852" y="290530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dirty="0">
                <a:solidFill>
                  <a:srgbClr val="A53010"/>
                </a:solidFill>
                <a:uFillTx/>
                <a:latin typeface="Arial"/>
              </a:rPr>
              <a:t>”</a:t>
            </a:r>
          </a:p>
        </p:txBody>
      </p:sp>
    </p:spTree>
    <p:extLst>
      <p:ext uri="{BB962C8B-B14F-4D97-AF65-F5344CB8AC3E}">
        <p14:creationId xmlns="" xmlns:p14="http://schemas.microsoft.com/office/powerpoint/2010/main" val="2804851418"/>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DE7DD-C3ED-493C-88EB-390697B0B83E}"/>
              </a:ext>
            </a:extLst>
          </p:cNvPr>
          <p:cNvSpPr txBox="1">
            <a:spLocks noGrp="1"/>
          </p:cNvSpPr>
          <p:nvPr>
            <p:ph type="title"/>
          </p:nvPr>
        </p:nvSpPr>
        <p:spPr>
          <a:xfrm>
            <a:off x="2589215" y="627406"/>
            <a:ext cx="8915400" cy="2880021"/>
          </a:xfrm>
        </p:spPr>
        <p:txBody>
          <a:bodyPr anchor="ctr"/>
          <a:lstStyle>
            <a:lvl1pPr>
              <a:defRPr sz="4800"/>
            </a:lvl1pPr>
          </a:lstStyle>
          <a:p>
            <a:pPr lvl="0"/>
            <a:r>
              <a:rPr lang="en-US"/>
              <a:t>Click to edit Master title style</a:t>
            </a:r>
          </a:p>
        </p:txBody>
      </p:sp>
      <p:sp>
        <p:nvSpPr>
          <p:cNvPr id="3" name="Text Placeholder 9">
            <a:extLst>
              <a:ext uri="{FF2B5EF4-FFF2-40B4-BE49-F238E27FC236}">
                <a16:creationId xmlns="" xmlns:a16="http://schemas.microsoft.com/office/drawing/2014/main" id="{E0D2781E-796C-42BC-81C1-C797930E9011}"/>
              </a:ext>
            </a:extLst>
          </p:cNvPr>
          <p:cNvSpPr txBox="1">
            <a:spLocks noGrp="1"/>
          </p:cNvSpPr>
          <p:nvPr>
            <p:ph type="body" idx="4294967295"/>
          </p:nvPr>
        </p:nvSpPr>
        <p:spPr>
          <a:xfrm>
            <a:off x="2589215" y="4343400"/>
            <a:ext cx="8915400" cy="838203"/>
          </a:xfrm>
        </p:spPr>
        <p:txBody>
          <a:bodyPr anchor="b">
            <a:noAutofit/>
          </a:bodyPr>
          <a:lstStyle>
            <a:lvl1pPr marL="0" indent="0">
              <a:buNone/>
              <a:defRPr sz="2400">
                <a:solidFill>
                  <a:srgbClr val="A53010"/>
                </a:solidFill>
              </a:defRPr>
            </a:lvl1pPr>
          </a:lstStyle>
          <a:p>
            <a:pPr lvl="0"/>
            <a:r>
              <a:rPr lang="en-US"/>
              <a:t>Click to edit Master text styles</a:t>
            </a:r>
          </a:p>
        </p:txBody>
      </p:sp>
      <p:sp>
        <p:nvSpPr>
          <p:cNvPr id="4" name="Text Placeholder 3">
            <a:extLst>
              <a:ext uri="{FF2B5EF4-FFF2-40B4-BE49-F238E27FC236}">
                <a16:creationId xmlns="" xmlns:a16="http://schemas.microsoft.com/office/drawing/2014/main" id="{9964B49C-5F25-4A3D-A30F-85DDE7753495}"/>
              </a:ext>
            </a:extLst>
          </p:cNvPr>
          <p:cNvSpPr txBox="1">
            <a:spLocks noGrp="1"/>
          </p:cNvSpPr>
          <p:nvPr>
            <p:ph type="body" idx="4294967295"/>
          </p:nvPr>
        </p:nvSpPr>
        <p:spPr>
          <a:xfrm>
            <a:off x="2589215" y="5181603"/>
            <a:ext cx="8915400" cy="729618"/>
          </a:xfrm>
        </p:spPr>
        <p:txBody>
          <a:bodyPr/>
          <a:lstStyle>
            <a:lvl1pPr marL="0" indent="0">
              <a:buNone/>
              <a:defRPr>
                <a:solidFill>
                  <a:srgbClr val="595959"/>
                </a:solidFill>
              </a:defRPr>
            </a:lvl1pPr>
          </a:lstStyle>
          <a:p>
            <a:pPr lvl="0"/>
            <a:r>
              <a:rPr lang="en-US"/>
              <a:t>Click to edit Master text styles</a:t>
            </a:r>
          </a:p>
        </p:txBody>
      </p:sp>
      <p:sp>
        <p:nvSpPr>
          <p:cNvPr id="5" name="Date Placeholder 4">
            <a:extLst>
              <a:ext uri="{FF2B5EF4-FFF2-40B4-BE49-F238E27FC236}">
                <a16:creationId xmlns="" xmlns:a16="http://schemas.microsoft.com/office/drawing/2014/main" id="{C874395D-8A4E-4332-8CFD-4D47E170DD4C}"/>
              </a:ext>
            </a:extLst>
          </p:cNvPr>
          <p:cNvSpPr txBox="1">
            <a:spLocks noGrp="1"/>
          </p:cNvSpPr>
          <p:nvPr>
            <p:ph type="dt" sz="half" idx="7"/>
          </p:nvPr>
        </p:nvSpPr>
        <p:spPr/>
        <p:txBody>
          <a:bodyPr/>
          <a:lstStyle>
            <a:lvl1pPr>
              <a:defRPr/>
            </a:lvl1pPr>
          </a:lstStyle>
          <a:p>
            <a:pPr lvl="0"/>
            <a:fld id="{D97E2F63-5B28-417F-B7B1-811A2FB9B3C4}" type="datetime1">
              <a:rPr lang="en-IN"/>
              <a:pPr lvl="0"/>
              <a:t>11-06-2022</a:t>
            </a:fld>
            <a:endParaRPr lang="en-IN" dirty="0"/>
          </a:p>
        </p:txBody>
      </p:sp>
      <p:sp>
        <p:nvSpPr>
          <p:cNvPr id="6" name="Footer Placeholder 5">
            <a:extLst>
              <a:ext uri="{FF2B5EF4-FFF2-40B4-BE49-F238E27FC236}">
                <a16:creationId xmlns="" xmlns:a16="http://schemas.microsoft.com/office/drawing/2014/main" id="{15161F47-FBA5-4DF3-94CE-4DC9F05E1F26}"/>
              </a:ext>
            </a:extLst>
          </p:cNvPr>
          <p:cNvSpPr txBox="1">
            <a:spLocks noGrp="1"/>
          </p:cNvSpPr>
          <p:nvPr>
            <p:ph type="ftr" sz="quarter" idx="9"/>
          </p:nvPr>
        </p:nvSpPr>
        <p:spPr/>
        <p:txBody>
          <a:bodyPr/>
          <a:lstStyle>
            <a:lvl1pPr>
              <a:defRPr/>
            </a:lvl1pPr>
          </a:lstStyle>
          <a:p>
            <a:pPr lvl="0"/>
            <a:endParaRPr lang="en-IN" dirty="0"/>
          </a:p>
        </p:txBody>
      </p:sp>
      <p:sp>
        <p:nvSpPr>
          <p:cNvPr id="7" name="Freeform 11">
            <a:extLst>
              <a:ext uri="{FF2B5EF4-FFF2-40B4-BE49-F238E27FC236}">
                <a16:creationId xmlns="" xmlns:a16="http://schemas.microsoft.com/office/drawing/2014/main" id="{7263C8C4-2D40-4FA9-BD92-27F52C6D60D7}"/>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8" name="Slide Number Placeholder 6">
            <a:extLst>
              <a:ext uri="{FF2B5EF4-FFF2-40B4-BE49-F238E27FC236}">
                <a16:creationId xmlns="" xmlns:a16="http://schemas.microsoft.com/office/drawing/2014/main" id="{DBAA5B7C-0653-4B47-B34E-93865D8E4CAA}"/>
              </a:ext>
            </a:extLst>
          </p:cNvPr>
          <p:cNvSpPr txBox="1">
            <a:spLocks noGrp="1"/>
          </p:cNvSpPr>
          <p:nvPr>
            <p:ph type="sldNum" sz="quarter" idx="8"/>
          </p:nvPr>
        </p:nvSpPr>
        <p:spPr>
          <a:xfrm>
            <a:off x="531815" y="4983086"/>
            <a:ext cx="779763" cy="365129"/>
          </a:xfrm>
        </p:spPr>
        <p:txBody>
          <a:bodyPr/>
          <a:lstStyle>
            <a:lvl1pPr>
              <a:defRPr/>
            </a:lvl1pPr>
          </a:lstStyle>
          <a:p>
            <a:pPr lvl="0"/>
            <a:fld id="{A3A04339-719F-46E0-8130-DD996FA45861}" type="slidenum">
              <a:rPr/>
              <a:pPr lvl="0"/>
              <a:t>‹#›</a:t>
            </a:fld>
            <a:endParaRPr lang="en-IN" dirty="0"/>
          </a:p>
        </p:txBody>
      </p:sp>
    </p:spTree>
    <p:extLst>
      <p:ext uri="{BB962C8B-B14F-4D97-AF65-F5344CB8AC3E}">
        <p14:creationId xmlns="" xmlns:p14="http://schemas.microsoft.com/office/powerpoint/2010/main" val="3944293004"/>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E5E99-0199-41BD-840E-6700ED267AC8}"/>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 xmlns:a16="http://schemas.microsoft.com/office/drawing/2014/main" id="{6427E74E-AE8B-4EB3-97E1-FB2D7338725F}"/>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874983E-36B1-4418-BA4C-0D6A8EC968AA}"/>
              </a:ext>
            </a:extLst>
          </p:cNvPr>
          <p:cNvSpPr txBox="1">
            <a:spLocks noGrp="1"/>
          </p:cNvSpPr>
          <p:nvPr>
            <p:ph type="dt" sz="half" idx="7"/>
          </p:nvPr>
        </p:nvSpPr>
        <p:spPr/>
        <p:txBody>
          <a:bodyPr/>
          <a:lstStyle>
            <a:lvl1pPr>
              <a:defRPr/>
            </a:lvl1pPr>
          </a:lstStyle>
          <a:p>
            <a:pPr lvl="0"/>
            <a:fld id="{2206D38A-AE1D-48D4-B15D-C6204C047FAC}" type="datetime1">
              <a:rPr lang="en-IN"/>
              <a:pPr lvl="0"/>
              <a:t>11-06-2022</a:t>
            </a:fld>
            <a:endParaRPr lang="en-IN" dirty="0"/>
          </a:p>
        </p:txBody>
      </p:sp>
      <p:sp>
        <p:nvSpPr>
          <p:cNvPr id="5" name="Footer Placeholder 4">
            <a:extLst>
              <a:ext uri="{FF2B5EF4-FFF2-40B4-BE49-F238E27FC236}">
                <a16:creationId xmlns="" xmlns:a16="http://schemas.microsoft.com/office/drawing/2014/main" id="{CB052BEF-83B1-4725-817D-67884E07F665}"/>
              </a:ext>
            </a:extLst>
          </p:cNvPr>
          <p:cNvSpPr txBox="1">
            <a:spLocks noGrp="1"/>
          </p:cNvSpPr>
          <p:nvPr>
            <p:ph type="ftr" sz="quarter" idx="9"/>
          </p:nvPr>
        </p:nvSpPr>
        <p:spPr/>
        <p:txBody>
          <a:bodyPr/>
          <a:lstStyle>
            <a:lvl1pPr>
              <a:defRPr/>
            </a:lvl1pPr>
          </a:lstStyle>
          <a:p>
            <a:pPr lvl="0"/>
            <a:endParaRPr lang="en-IN" dirty="0"/>
          </a:p>
        </p:txBody>
      </p:sp>
      <p:sp>
        <p:nvSpPr>
          <p:cNvPr id="6" name="Freeform 11">
            <a:extLst>
              <a:ext uri="{FF2B5EF4-FFF2-40B4-BE49-F238E27FC236}">
                <a16:creationId xmlns="" xmlns:a16="http://schemas.microsoft.com/office/drawing/2014/main" id="{B90F2C8F-22E5-4371-957D-113EE3DD2A62}"/>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7" name="Slide Number Placeholder 5">
            <a:extLst>
              <a:ext uri="{FF2B5EF4-FFF2-40B4-BE49-F238E27FC236}">
                <a16:creationId xmlns="" xmlns:a16="http://schemas.microsoft.com/office/drawing/2014/main" id="{F4147D81-4D83-4503-81C2-C121E26648CA}"/>
              </a:ext>
            </a:extLst>
          </p:cNvPr>
          <p:cNvSpPr txBox="1">
            <a:spLocks noGrp="1"/>
          </p:cNvSpPr>
          <p:nvPr>
            <p:ph type="sldNum" sz="quarter" idx="8"/>
          </p:nvPr>
        </p:nvSpPr>
        <p:spPr/>
        <p:txBody>
          <a:bodyPr/>
          <a:lstStyle>
            <a:lvl1pPr>
              <a:defRPr/>
            </a:lvl1pPr>
          </a:lstStyle>
          <a:p>
            <a:pPr lvl="0"/>
            <a:fld id="{17015E3A-29D5-43C4-B9A6-FEA57B5A6466}" type="slidenum">
              <a:rPr/>
              <a:pPr lvl="0"/>
              <a:t>‹#›</a:t>
            </a:fld>
            <a:endParaRPr lang="en-IN" dirty="0"/>
          </a:p>
        </p:txBody>
      </p:sp>
    </p:spTree>
    <p:extLst>
      <p:ext uri="{BB962C8B-B14F-4D97-AF65-F5344CB8AC3E}">
        <p14:creationId xmlns="" xmlns:p14="http://schemas.microsoft.com/office/powerpoint/2010/main" val="2176888173"/>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DCAAF65-95A9-499D-89EA-BE0BD34092E1}"/>
              </a:ext>
            </a:extLst>
          </p:cNvPr>
          <p:cNvSpPr txBox="1">
            <a:spLocks noGrp="1"/>
          </p:cNvSpPr>
          <p:nvPr>
            <p:ph type="title" orient="vert"/>
          </p:nvPr>
        </p:nvSpPr>
        <p:spPr>
          <a:xfrm>
            <a:off x="9294811" y="627406"/>
            <a:ext cx="2207599" cy="5283814"/>
          </a:xfrm>
        </p:spPr>
        <p:txBody>
          <a:bodyPr vert="eaVert" anchor="ctr"/>
          <a:lstStyle>
            <a:lvl1pPr>
              <a:defRPr/>
            </a:lvl1pPr>
          </a:lstStyle>
          <a:p>
            <a:pPr lvl="0"/>
            <a:r>
              <a:rPr lang="en-US"/>
              <a:t>Click to edit Master title style</a:t>
            </a:r>
          </a:p>
        </p:txBody>
      </p:sp>
      <p:sp>
        <p:nvSpPr>
          <p:cNvPr id="3" name="Vertical Text Placeholder 2">
            <a:extLst>
              <a:ext uri="{FF2B5EF4-FFF2-40B4-BE49-F238E27FC236}">
                <a16:creationId xmlns="" xmlns:a16="http://schemas.microsoft.com/office/drawing/2014/main" id="{C977C0CF-9706-4CDF-82FD-7D156ED4E0D9}"/>
              </a:ext>
            </a:extLst>
          </p:cNvPr>
          <p:cNvSpPr txBox="1">
            <a:spLocks noGrp="1"/>
          </p:cNvSpPr>
          <p:nvPr>
            <p:ph type="body" orient="vert" idx="1"/>
          </p:nvPr>
        </p:nvSpPr>
        <p:spPr>
          <a:xfrm>
            <a:off x="2589215" y="627406"/>
            <a:ext cx="6476996" cy="528381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2E32058-3B51-4C81-BC3F-D8988FEEA2F2}"/>
              </a:ext>
            </a:extLst>
          </p:cNvPr>
          <p:cNvSpPr txBox="1">
            <a:spLocks noGrp="1"/>
          </p:cNvSpPr>
          <p:nvPr>
            <p:ph type="dt" sz="half" idx="7"/>
          </p:nvPr>
        </p:nvSpPr>
        <p:spPr/>
        <p:txBody>
          <a:bodyPr/>
          <a:lstStyle>
            <a:lvl1pPr>
              <a:defRPr/>
            </a:lvl1pPr>
          </a:lstStyle>
          <a:p>
            <a:pPr lvl="0"/>
            <a:fld id="{530F72A0-6FDC-402C-A3C5-A8016DDC5DF3}" type="datetime1">
              <a:rPr lang="en-IN"/>
              <a:pPr lvl="0"/>
              <a:t>11-06-2022</a:t>
            </a:fld>
            <a:endParaRPr lang="en-IN" dirty="0"/>
          </a:p>
        </p:txBody>
      </p:sp>
      <p:sp>
        <p:nvSpPr>
          <p:cNvPr id="5" name="Footer Placeholder 4">
            <a:extLst>
              <a:ext uri="{FF2B5EF4-FFF2-40B4-BE49-F238E27FC236}">
                <a16:creationId xmlns="" xmlns:a16="http://schemas.microsoft.com/office/drawing/2014/main" id="{44C1616E-8130-433D-B867-1F1DD1E4E0C6}"/>
              </a:ext>
            </a:extLst>
          </p:cNvPr>
          <p:cNvSpPr txBox="1">
            <a:spLocks noGrp="1"/>
          </p:cNvSpPr>
          <p:nvPr>
            <p:ph type="ftr" sz="quarter" idx="9"/>
          </p:nvPr>
        </p:nvSpPr>
        <p:spPr/>
        <p:txBody>
          <a:bodyPr/>
          <a:lstStyle>
            <a:lvl1pPr>
              <a:defRPr/>
            </a:lvl1pPr>
          </a:lstStyle>
          <a:p>
            <a:pPr lvl="0"/>
            <a:endParaRPr lang="en-IN" dirty="0"/>
          </a:p>
        </p:txBody>
      </p:sp>
      <p:sp>
        <p:nvSpPr>
          <p:cNvPr id="6" name="Freeform 11">
            <a:extLst>
              <a:ext uri="{FF2B5EF4-FFF2-40B4-BE49-F238E27FC236}">
                <a16:creationId xmlns="" xmlns:a16="http://schemas.microsoft.com/office/drawing/2014/main" id="{C6B13307-15E0-4557-A46B-608F2F776AF1}"/>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7" name="Slide Number Placeholder 5">
            <a:extLst>
              <a:ext uri="{FF2B5EF4-FFF2-40B4-BE49-F238E27FC236}">
                <a16:creationId xmlns="" xmlns:a16="http://schemas.microsoft.com/office/drawing/2014/main" id="{468AAC9E-1FB0-41BE-B6EF-8A9DAD87D840}"/>
              </a:ext>
            </a:extLst>
          </p:cNvPr>
          <p:cNvSpPr txBox="1">
            <a:spLocks noGrp="1"/>
          </p:cNvSpPr>
          <p:nvPr>
            <p:ph type="sldNum" sz="quarter" idx="8"/>
          </p:nvPr>
        </p:nvSpPr>
        <p:spPr/>
        <p:txBody>
          <a:bodyPr/>
          <a:lstStyle>
            <a:lvl1pPr>
              <a:defRPr/>
            </a:lvl1pPr>
          </a:lstStyle>
          <a:p>
            <a:pPr lvl="0"/>
            <a:fld id="{461982FF-A9F4-4680-821A-4F1C7238F90A}" type="slidenum">
              <a:rPr/>
              <a:pPr lvl="0"/>
              <a:t>‹#›</a:t>
            </a:fld>
            <a:endParaRPr lang="en-IN" dirty="0"/>
          </a:p>
        </p:txBody>
      </p:sp>
    </p:spTree>
    <p:extLst>
      <p:ext uri="{BB962C8B-B14F-4D97-AF65-F5344CB8AC3E}">
        <p14:creationId xmlns="" xmlns:p14="http://schemas.microsoft.com/office/powerpoint/2010/main" val="3227332140"/>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933DB-1B82-40EC-9622-1BF9D61559A8}"/>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 xmlns:a16="http://schemas.microsoft.com/office/drawing/2014/main" id="{2FEC7B32-86F9-4DD6-A4AC-12C6B3F920F8}"/>
              </a:ext>
            </a:extLst>
          </p:cNvPr>
          <p:cNvSpPr txBox="1">
            <a:spLocks noGrp="1"/>
          </p:cNvSpPr>
          <p:nvPr>
            <p:ph idx="1"/>
          </p:nvPr>
        </p:nvSpPr>
        <p:spPr>
          <a:xfrm>
            <a:off x="2589215" y="2133596"/>
            <a:ext cx="8915400" cy="377762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EED8C58-828E-4E0F-BD55-A6EE97795BFD}"/>
              </a:ext>
            </a:extLst>
          </p:cNvPr>
          <p:cNvSpPr txBox="1">
            <a:spLocks noGrp="1"/>
          </p:cNvSpPr>
          <p:nvPr>
            <p:ph type="dt" sz="half" idx="7"/>
          </p:nvPr>
        </p:nvSpPr>
        <p:spPr/>
        <p:txBody>
          <a:bodyPr/>
          <a:lstStyle>
            <a:lvl1pPr>
              <a:defRPr/>
            </a:lvl1pPr>
          </a:lstStyle>
          <a:p>
            <a:pPr lvl="0"/>
            <a:fld id="{0291BEBB-00E5-4ECA-9FE3-F7F88C5F954D}" type="datetime1">
              <a:rPr lang="en-IN"/>
              <a:pPr lvl="0"/>
              <a:t>11-06-2022</a:t>
            </a:fld>
            <a:endParaRPr lang="en-IN" dirty="0"/>
          </a:p>
        </p:txBody>
      </p:sp>
      <p:sp>
        <p:nvSpPr>
          <p:cNvPr id="5" name="Footer Placeholder 4">
            <a:extLst>
              <a:ext uri="{FF2B5EF4-FFF2-40B4-BE49-F238E27FC236}">
                <a16:creationId xmlns="" xmlns:a16="http://schemas.microsoft.com/office/drawing/2014/main" id="{F0FE0233-DE6B-42E7-A28F-6430953AB5E3}"/>
              </a:ext>
            </a:extLst>
          </p:cNvPr>
          <p:cNvSpPr txBox="1">
            <a:spLocks noGrp="1"/>
          </p:cNvSpPr>
          <p:nvPr>
            <p:ph type="ftr" sz="quarter" idx="9"/>
          </p:nvPr>
        </p:nvSpPr>
        <p:spPr/>
        <p:txBody>
          <a:bodyPr/>
          <a:lstStyle>
            <a:lvl1pPr>
              <a:defRPr/>
            </a:lvl1pPr>
          </a:lstStyle>
          <a:p>
            <a:pPr lvl="0"/>
            <a:endParaRPr lang="en-IN" dirty="0"/>
          </a:p>
        </p:txBody>
      </p:sp>
      <p:sp>
        <p:nvSpPr>
          <p:cNvPr id="6" name="Freeform 11">
            <a:extLst>
              <a:ext uri="{FF2B5EF4-FFF2-40B4-BE49-F238E27FC236}">
                <a16:creationId xmlns="" xmlns:a16="http://schemas.microsoft.com/office/drawing/2014/main" id="{6DEC3202-5B61-4085-85A4-A9C6B88DAFA8}"/>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7" name="Slide Number Placeholder 5">
            <a:extLst>
              <a:ext uri="{FF2B5EF4-FFF2-40B4-BE49-F238E27FC236}">
                <a16:creationId xmlns="" xmlns:a16="http://schemas.microsoft.com/office/drawing/2014/main" id="{A11A3609-E46A-4FB5-A25E-B93D2D744159}"/>
              </a:ext>
            </a:extLst>
          </p:cNvPr>
          <p:cNvSpPr txBox="1">
            <a:spLocks noGrp="1"/>
          </p:cNvSpPr>
          <p:nvPr>
            <p:ph type="sldNum" sz="quarter" idx="8"/>
          </p:nvPr>
        </p:nvSpPr>
        <p:spPr/>
        <p:txBody>
          <a:bodyPr/>
          <a:lstStyle>
            <a:lvl1pPr>
              <a:defRPr/>
            </a:lvl1pPr>
          </a:lstStyle>
          <a:p>
            <a:pPr lvl="0"/>
            <a:fld id="{72015293-9AC4-403B-ACA0-AE2BEF42C7A3}" type="slidenum">
              <a:rPr/>
              <a:pPr lvl="0"/>
              <a:t>‹#›</a:t>
            </a:fld>
            <a:endParaRPr lang="en-IN" dirty="0"/>
          </a:p>
        </p:txBody>
      </p:sp>
    </p:spTree>
    <p:extLst>
      <p:ext uri="{BB962C8B-B14F-4D97-AF65-F5344CB8AC3E}">
        <p14:creationId xmlns="" xmlns:p14="http://schemas.microsoft.com/office/powerpoint/2010/main" val="3199969638"/>
      </p:ext>
    </p:extLst>
  </p:cSld>
  <p:clrMapOvr>
    <a:masterClrMapping/>
  </p:clrMapOvr>
  <p:transition spd="slow">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DD481D-53E2-4F94-8163-9E896E4F21CB}"/>
              </a:ext>
            </a:extLst>
          </p:cNvPr>
          <p:cNvSpPr txBox="1">
            <a:spLocks noGrp="1"/>
          </p:cNvSpPr>
          <p:nvPr>
            <p:ph type="title"/>
          </p:nvPr>
        </p:nvSpPr>
        <p:spPr>
          <a:xfrm>
            <a:off x="2589215" y="2058753"/>
            <a:ext cx="8915400" cy="1468800"/>
          </a:xfrm>
        </p:spPr>
        <p:txBody>
          <a:bodyPr anchor="b"/>
          <a:lstStyle>
            <a:lvl1pPr>
              <a:defRPr sz="4000"/>
            </a:lvl1pPr>
          </a:lstStyle>
          <a:p>
            <a:pPr lvl="0"/>
            <a:r>
              <a:rPr lang="en-US"/>
              <a:t>Click to edit Master title style</a:t>
            </a:r>
          </a:p>
        </p:txBody>
      </p:sp>
      <p:sp>
        <p:nvSpPr>
          <p:cNvPr id="3" name="Text Placeholder 2">
            <a:extLst>
              <a:ext uri="{FF2B5EF4-FFF2-40B4-BE49-F238E27FC236}">
                <a16:creationId xmlns="" xmlns:a16="http://schemas.microsoft.com/office/drawing/2014/main" id="{449E79BA-723B-4C56-BF21-DE911EC3985B}"/>
              </a:ext>
            </a:extLst>
          </p:cNvPr>
          <p:cNvSpPr txBox="1">
            <a:spLocks noGrp="1"/>
          </p:cNvSpPr>
          <p:nvPr>
            <p:ph type="body" idx="1"/>
          </p:nvPr>
        </p:nvSpPr>
        <p:spPr>
          <a:xfrm>
            <a:off x="2589215" y="3530132"/>
            <a:ext cx="8915400" cy="860395"/>
          </a:xfrm>
        </p:spPr>
        <p:txBody>
          <a:bodyPr/>
          <a:lstStyle>
            <a:lvl1pPr marL="0" indent="0">
              <a:buNone/>
              <a:defRPr sz="2000">
                <a:solidFill>
                  <a:srgbClr val="595959"/>
                </a:solidFill>
              </a:defRPr>
            </a:lvl1pPr>
          </a:lstStyle>
          <a:p>
            <a:pPr lvl="0"/>
            <a:r>
              <a:rPr lang="en-US"/>
              <a:t>Click to edit Master text styles</a:t>
            </a:r>
          </a:p>
        </p:txBody>
      </p:sp>
      <p:sp>
        <p:nvSpPr>
          <p:cNvPr id="4" name="Date Placeholder 3">
            <a:extLst>
              <a:ext uri="{FF2B5EF4-FFF2-40B4-BE49-F238E27FC236}">
                <a16:creationId xmlns="" xmlns:a16="http://schemas.microsoft.com/office/drawing/2014/main" id="{63243DCC-75B3-4703-9072-6015EDD06F11}"/>
              </a:ext>
            </a:extLst>
          </p:cNvPr>
          <p:cNvSpPr txBox="1">
            <a:spLocks noGrp="1"/>
          </p:cNvSpPr>
          <p:nvPr>
            <p:ph type="dt" sz="half" idx="7"/>
          </p:nvPr>
        </p:nvSpPr>
        <p:spPr/>
        <p:txBody>
          <a:bodyPr/>
          <a:lstStyle>
            <a:lvl1pPr>
              <a:defRPr/>
            </a:lvl1pPr>
          </a:lstStyle>
          <a:p>
            <a:pPr lvl="0"/>
            <a:fld id="{4F12120B-467A-42CC-8E4D-EF304B54BD04}" type="datetime1">
              <a:rPr lang="en-IN"/>
              <a:pPr lvl="0"/>
              <a:t>11-06-2022</a:t>
            </a:fld>
            <a:endParaRPr lang="en-IN" dirty="0"/>
          </a:p>
        </p:txBody>
      </p:sp>
      <p:sp>
        <p:nvSpPr>
          <p:cNvPr id="5" name="Footer Placeholder 4">
            <a:extLst>
              <a:ext uri="{FF2B5EF4-FFF2-40B4-BE49-F238E27FC236}">
                <a16:creationId xmlns="" xmlns:a16="http://schemas.microsoft.com/office/drawing/2014/main" id="{071EC50F-60E2-4B74-AD74-A38A44C32041}"/>
              </a:ext>
            </a:extLst>
          </p:cNvPr>
          <p:cNvSpPr txBox="1">
            <a:spLocks noGrp="1"/>
          </p:cNvSpPr>
          <p:nvPr>
            <p:ph type="ftr" sz="quarter" idx="9"/>
          </p:nvPr>
        </p:nvSpPr>
        <p:spPr/>
        <p:txBody>
          <a:bodyPr/>
          <a:lstStyle>
            <a:lvl1pPr>
              <a:defRPr/>
            </a:lvl1pPr>
          </a:lstStyle>
          <a:p>
            <a:pPr lvl="0"/>
            <a:endParaRPr lang="en-IN" dirty="0"/>
          </a:p>
        </p:txBody>
      </p:sp>
      <p:sp>
        <p:nvSpPr>
          <p:cNvPr id="6" name="Freeform 11">
            <a:extLst>
              <a:ext uri="{FF2B5EF4-FFF2-40B4-BE49-F238E27FC236}">
                <a16:creationId xmlns="" xmlns:a16="http://schemas.microsoft.com/office/drawing/2014/main" id="{706B584A-34BC-4840-A616-AE8E9FE4F334}"/>
              </a:ext>
            </a:extLst>
          </p:cNvPr>
          <p:cNvSpPr/>
          <p:nvPr/>
        </p:nvSpPr>
        <p:spPr>
          <a:xfrm flipV="1">
            <a:off x="-4187" y="3178170"/>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7" name="Slide Number Placeholder 5">
            <a:extLst>
              <a:ext uri="{FF2B5EF4-FFF2-40B4-BE49-F238E27FC236}">
                <a16:creationId xmlns="" xmlns:a16="http://schemas.microsoft.com/office/drawing/2014/main" id="{96AEB348-AB5D-4AEF-8B88-FAADCEFC0283}"/>
              </a:ext>
            </a:extLst>
          </p:cNvPr>
          <p:cNvSpPr txBox="1">
            <a:spLocks noGrp="1"/>
          </p:cNvSpPr>
          <p:nvPr>
            <p:ph type="sldNum" sz="quarter" idx="8"/>
          </p:nvPr>
        </p:nvSpPr>
        <p:spPr>
          <a:xfrm>
            <a:off x="531815" y="3244135"/>
            <a:ext cx="779763" cy="365129"/>
          </a:xfrm>
        </p:spPr>
        <p:txBody>
          <a:bodyPr/>
          <a:lstStyle>
            <a:lvl1pPr>
              <a:defRPr/>
            </a:lvl1pPr>
          </a:lstStyle>
          <a:p>
            <a:pPr lvl="0"/>
            <a:fld id="{017F8496-DF0A-4B04-8010-2AC6D9530EE2}" type="slidenum">
              <a:rPr/>
              <a:pPr lvl="0"/>
              <a:t>‹#›</a:t>
            </a:fld>
            <a:endParaRPr lang="en-IN" dirty="0"/>
          </a:p>
        </p:txBody>
      </p:sp>
    </p:spTree>
    <p:extLst>
      <p:ext uri="{BB962C8B-B14F-4D97-AF65-F5344CB8AC3E}">
        <p14:creationId xmlns="" xmlns:p14="http://schemas.microsoft.com/office/powerpoint/2010/main" val="2303622758"/>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7">
            <a:extLst>
              <a:ext uri="{FF2B5EF4-FFF2-40B4-BE49-F238E27FC236}">
                <a16:creationId xmlns="" xmlns:a16="http://schemas.microsoft.com/office/drawing/2014/main" id="{9C4D90BB-48C7-4631-8098-3C79D3CB5061}"/>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 xmlns:a16="http://schemas.microsoft.com/office/drawing/2014/main" id="{07443F05-51C2-4B0A-86D8-66C71B7A889F}"/>
              </a:ext>
            </a:extLst>
          </p:cNvPr>
          <p:cNvSpPr txBox="1">
            <a:spLocks noGrp="1"/>
          </p:cNvSpPr>
          <p:nvPr>
            <p:ph idx="1"/>
          </p:nvPr>
        </p:nvSpPr>
        <p:spPr>
          <a:xfrm>
            <a:off x="2589215" y="2133596"/>
            <a:ext cx="4313864" cy="377762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CCA4034-B020-4DB2-8547-0E43C70E1B69}"/>
              </a:ext>
            </a:extLst>
          </p:cNvPr>
          <p:cNvSpPr txBox="1">
            <a:spLocks noGrp="1"/>
          </p:cNvSpPr>
          <p:nvPr>
            <p:ph idx="2"/>
          </p:nvPr>
        </p:nvSpPr>
        <p:spPr>
          <a:xfrm>
            <a:off x="7190750" y="2126217"/>
            <a:ext cx="4313864" cy="377762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C376BD4-9DD8-4301-8843-64E39A264358}"/>
              </a:ext>
            </a:extLst>
          </p:cNvPr>
          <p:cNvSpPr txBox="1">
            <a:spLocks noGrp="1"/>
          </p:cNvSpPr>
          <p:nvPr>
            <p:ph type="dt" sz="half" idx="7"/>
          </p:nvPr>
        </p:nvSpPr>
        <p:spPr/>
        <p:txBody>
          <a:bodyPr/>
          <a:lstStyle>
            <a:lvl1pPr>
              <a:defRPr/>
            </a:lvl1pPr>
          </a:lstStyle>
          <a:p>
            <a:pPr lvl="0"/>
            <a:fld id="{62BA3497-1409-4C12-8753-7DDB67586016}" type="datetime1">
              <a:rPr lang="en-IN"/>
              <a:pPr lvl="0"/>
              <a:t>11-06-2022</a:t>
            </a:fld>
            <a:endParaRPr lang="en-IN" dirty="0"/>
          </a:p>
        </p:txBody>
      </p:sp>
      <p:sp>
        <p:nvSpPr>
          <p:cNvPr id="6" name="Footer Placeholder 5">
            <a:extLst>
              <a:ext uri="{FF2B5EF4-FFF2-40B4-BE49-F238E27FC236}">
                <a16:creationId xmlns="" xmlns:a16="http://schemas.microsoft.com/office/drawing/2014/main" id="{313C0B89-9DD4-4390-8B66-AC2634C6A1B6}"/>
              </a:ext>
            </a:extLst>
          </p:cNvPr>
          <p:cNvSpPr txBox="1">
            <a:spLocks noGrp="1"/>
          </p:cNvSpPr>
          <p:nvPr>
            <p:ph type="ftr" sz="quarter" idx="9"/>
          </p:nvPr>
        </p:nvSpPr>
        <p:spPr/>
        <p:txBody>
          <a:bodyPr/>
          <a:lstStyle>
            <a:lvl1pPr>
              <a:defRPr/>
            </a:lvl1pPr>
          </a:lstStyle>
          <a:p>
            <a:pPr lvl="0"/>
            <a:endParaRPr lang="en-IN" dirty="0"/>
          </a:p>
        </p:txBody>
      </p:sp>
      <p:sp>
        <p:nvSpPr>
          <p:cNvPr id="7" name="Freeform 11">
            <a:extLst>
              <a:ext uri="{FF2B5EF4-FFF2-40B4-BE49-F238E27FC236}">
                <a16:creationId xmlns="" xmlns:a16="http://schemas.microsoft.com/office/drawing/2014/main" id="{BADC5BDD-5F0A-481D-954D-FBE20B9D0179}"/>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8" name="Slide Number Placeholder 5">
            <a:extLst>
              <a:ext uri="{FF2B5EF4-FFF2-40B4-BE49-F238E27FC236}">
                <a16:creationId xmlns="" xmlns:a16="http://schemas.microsoft.com/office/drawing/2014/main" id="{32BE55E4-0388-4034-B908-C60734A96CFF}"/>
              </a:ext>
            </a:extLst>
          </p:cNvPr>
          <p:cNvSpPr txBox="1">
            <a:spLocks noGrp="1"/>
          </p:cNvSpPr>
          <p:nvPr>
            <p:ph type="sldNum" sz="quarter" idx="8"/>
          </p:nvPr>
        </p:nvSpPr>
        <p:spPr/>
        <p:txBody>
          <a:bodyPr/>
          <a:lstStyle>
            <a:lvl1pPr>
              <a:defRPr/>
            </a:lvl1pPr>
          </a:lstStyle>
          <a:p>
            <a:pPr lvl="0"/>
            <a:fld id="{249A2E1D-4B3D-45DA-A81B-FE8F7E8A97C0}" type="slidenum">
              <a:rPr/>
              <a:pPr lvl="0"/>
              <a:t>‹#›</a:t>
            </a:fld>
            <a:endParaRPr lang="en-IN" dirty="0"/>
          </a:p>
        </p:txBody>
      </p:sp>
    </p:spTree>
    <p:extLst>
      <p:ext uri="{BB962C8B-B14F-4D97-AF65-F5344CB8AC3E}">
        <p14:creationId xmlns="" xmlns:p14="http://schemas.microsoft.com/office/powerpoint/2010/main" val="4063328105"/>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9">
            <a:extLst>
              <a:ext uri="{FF2B5EF4-FFF2-40B4-BE49-F238E27FC236}">
                <a16:creationId xmlns="" xmlns:a16="http://schemas.microsoft.com/office/drawing/2014/main" id="{5702177B-7CC2-4EA0-839D-AABBB3EE875F}"/>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 xmlns:a16="http://schemas.microsoft.com/office/drawing/2014/main" id="{406D4C6B-FAD0-41E3-B8F1-FD8B5357C2AD}"/>
              </a:ext>
            </a:extLst>
          </p:cNvPr>
          <p:cNvSpPr txBox="1">
            <a:spLocks noGrp="1"/>
          </p:cNvSpPr>
          <p:nvPr>
            <p:ph type="body" idx="1"/>
          </p:nvPr>
        </p:nvSpPr>
        <p:spPr>
          <a:xfrm>
            <a:off x="2939375" y="1972699"/>
            <a:ext cx="3992727" cy="576264"/>
          </a:xfrm>
        </p:spPr>
        <p:txBody>
          <a:bodyPr anchor="b">
            <a:noAutofit/>
          </a:bodyPr>
          <a:lstStyle>
            <a:lvl1pPr marL="0" indent="0">
              <a:buNone/>
              <a:defRPr sz="2400"/>
            </a:lvl1pPr>
          </a:lstStyle>
          <a:p>
            <a:pPr lvl="0"/>
            <a:r>
              <a:rPr lang="en-US"/>
              <a:t>Click to edit Master text styles</a:t>
            </a:r>
          </a:p>
        </p:txBody>
      </p:sp>
      <p:sp>
        <p:nvSpPr>
          <p:cNvPr id="4" name="Content Placeholder 3">
            <a:extLst>
              <a:ext uri="{FF2B5EF4-FFF2-40B4-BE49-F238E27FC236}">
                <a16:creationId xmlns="" xmlns:a16="http://schemas.microsoft.com/office/drawing/2014/main" id="{EA3AC13F-7512-4117-B6E4-DE824480F023}"/>
              </a:ext>
            </a:extLst>
          </p:cNvPr>
          <p:cNvSpPr txBox="1">
            <a:spLocks noGrp="1"/>
          </p:cNvSpPr>
          <p:nvPr>
            <p:ph idx="2"/>
          </p:nvPr>
        </p:nvSpPr>
        <p:spPr>
          <a:xfrm>
            <a:off x="2589215" y="2548963"/>
            <a:ext cx="4342897" cy="335405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72B298F-4562-41D4-9F95-2ACD527E0945}"/>
              </a:ext>
            </a:extLst>
          </p:cNvPr>
          <p:cNvSpPr txBox="1">
            <a:spLocks noGrp="1"/>
          </p:cNvSpPr>
          <p:nvPr>
            <p:ph type="body" idx="3"/>
          </p:nvPr>
        </p:nvSpPr>
        <p:spPr>
          <a:xfrm>
            <a:off x="7506629" y="1969471"/>
            <a:ext cx="3999000" cy="576264"/>
          </a:xfrm>
        </p:spPr>
        <p:txBody>
          <a:bodyPr anchor="b">
            <a:noAutofit/>
          </a:bodyPr>
          <a:lstStyle>
            <a:lvl1pPr marL="0" indent="0">
              <a:buNone/>
              <a:defRPr sz="2400"/>
            </a:lvl1pPr>
          </a:lstStyle>
          <a:p>
            <a:pPr lvl="0"/>
            <a:r>
              <a:rPr lang="en-US"/>
              <a:t>Click to edit Master text styles</a:t>
            </a:r>
          </a:p>
        </p:txBody>
      </p:sp>
      <p:sp>
        <p:nvSpPr>
          <p:cNvPr id="6" name="Content Placeholder 5">
            <a:extLst>
              <a:ext uri="{FF2B5EF4-FFF2-40B4-BE49-F238E27FC236}">
                <a16:creationId xmlns="" xmlns:a16="http://schemas.microsoft.com/office/drawing/2014/main" id="{A8E9855B-3E92-412C-A615-F348B71C9117}"/>
              </a:ext>
            </a:extLst>
          </p:cNvPr>
          <p:cNvSpPr txBox="1">
            <a:spLocks noGrp="1"/>
          </p:cNvSpPr>
          <p:nvPr>
            <p:ph idx="4"/>
          </p:nvPr>
        </p:nvSpPr>
        <p:spPr>
          <a:xfrm>
            <a:off x="7166957" y="2545735"/>
            <a:ext cx="4338672" cy="335405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7E8A98E-C90C-4227-8FCB-84294D460ED4}"/>
              </a:ext>
            </a:extLst>
          </p:cNvPr>
          <p:cNvSpPr txBox="1">
            <a:spLocks noGrp="1"/>
          </p:cNvSpPr>
          <p:nvPr>
            <p:ph type="dt" sz="half" idx="7"/>
          </p:nvPr>
        </p:nvSpPr>
        <p:spPr/>
        <p:txBody>
          <a:bodyPr/>
          <a:lstStyle>
            <a:lvl1pPr>
              <a:defRPr/>
            </a:lvl1pPr>
          </a:lstStyle>
          <a:p>
            <a:pPr lvl="0"/>
            <a:fld id="{611F2895-9A42-4C74-8DD2-176E25D12A09}" type="datetime1">
              <a:rPr lang="en-IN"/>
              <a:pPr lvl="0"/>
              <a:t>11-06-2022</a:t>
            </a:fld>
            <a:endParaRPr lang="en-IN" dirty="0"/>
          </a:p>
        </p:txBody>
      </p:sp>
      <p:sp>
        <p:nvSpPr>
          <p:cNvPr id="8" name="Footer Placeholder 7">
            <a:extLst>
              <a:ext uri="{FF2B5EF4-FFF2-40B4-BE49-F238E27FC236}">
                <a16:creationId xmlns="" xmlns:a16="http://schemas.microsoft.com/office/drawing/2014/main" id="{70BDB6E1-5FCA-4279-8F9D-8D7455CB0A0C}"/>
              </a:ext>
            </a:extLst>
          </p:cNvPr>
          <p:cNvSpPr txBox="1">
            <a:spLocks noGrp="1"/>
          </p:cNvSpPr>
          <p:nvPr>
            <p:ph type="ftr" sz="quarter" idx="9"/>
          </p:nvPr>
        </p:nvSpPr>
        <p:spPr/>
        <p:txBody>
          <a:bodyPr/>
          <a:lstStyle>
            <a:lvl1pPr>
              <a:defRPr/>
            </a:lvl1pPr>
          </a:lstStyle>
          <a:p>
            <a:pPr lvl="0"/>
            <a:endParaRPr lang="en-IN" dirty="0"/>
          </a:p>
        </p:txBody>
      </p:sp>
      <p:sp>
        <p:nvSpPr>
          <p:cNvPr id="9" name="Freeform 11">
            <a:extLst>
              <a:ext uri="{FF2B5EF4-FFF2-40B4-BE49-F238E27FC236}">
                <a16:creationId xmlns="" xmlns:a16="http://schemas.microsoft.com/office/drawing/2014/main" id="{61EDA137-C17E-4634-9138-B0CEA27182AC}"/>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10" name="Slide Number Placeholder 5">
            <a:extLst>
              <a:ext uri="{FF2B5EF4-FFF2-40B4-BE49-F238E27FC236}">
                <a16:creationId xmlns="" xmlns:a16="http://schemas.microsoft.com/office/drawing/2014/main" id="{914B1883-36BA-4333-B582-CCB616FB590A}"/>
              </a:ext>
            </a:extLst>
          </p:cNvPr>
          <p:cNvSpPr txBox="1">
            <a:spLocks noGrp="1"/>
          </p:cNvSpPr>
          <p:nvPr>
            <p:ph type="sldNum" sz="quarter" idx="8"/>
          </p:nvPr>
        </p:nvSpPr>
        <p:spPr/>
        <p:txBody>
          <a:bodyPr/>
          <a:lstStyle>
            <a:lvl1pPr>
              <a:defRPr/>
            </a:lvl1pPr>
          </a:lstStyle>
          <a:p>
            <a:pPr lvl="0"/>
            <a:fld id="{2EFB2BBF-39A3-4C80-95E8-DDCF54202369}" type="slidenum">
              <a:rPr/>
              <a:pPr lvl="0"/>
              <a:t>‹#›</a:t>
            </a:fld>
            <a:endParaRPr lang="en-IN" dirty="0"/>
          </a:p>
        </p:txBody>
      </p:sp>
    </p:spTree>
    <p:extLst>
      <p:ext uri="{BB962C8B-B14F-4D97-AF65-F5344CB8AC3E}">
        <p14:creationId xmlns="" xmlns:p14="http://schemas.microsoft.com/office/powerpoint/2010/main" val="164071495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F3907B-5A2A-48A1-9A64-115D13755567}"/>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 xmlns:a16="http://schemas.microsoft.com/office/drawing/2014/main" id="{3E34FBC2-75C6-4B3A-BA32-9C17AF595F65}"/>
              </a:ext>
            </a:extLst>
          </p:cNvPr>
          <p:cNvSpPr txBox="1">
            <a:spLocks noGrp="1"/>
          </p:cNvSpPr>
          <p:nvPr>
            <p:ph type="dt" sz="half" idx="7"/>
          </p:nvPr>
        </p:nvSpPr>
        <p:spPr/>
        <p:txBody>
          <a:bodyPr/>
          <a:lstStyle>
            <a:lvl1pPr>
              <a:defRPr/>
            </a:lvl1pPr>
          </a:lstStyle>
          <a:p>
            <a:pPr lvl="0"/>
            <a:fld id="{AFFA3424-E24F-4839-8115-087B9A04E5CE}" type="datetime1">
              <a:rPr lang="en-IN"/>
              <a:pPr lvl="0"/>
              <a:t>11-06-2022</a:t>
            </a:fld>
            <a:endParaRPr lang="en-IN" dirty="0"/>
          </a:p>
        </p:txBody>
      </p:sp>
      <p:sp>
        <p:nvSpPr>
          <p:cNvPr id="4" name="Footer Placeholder 3">
            <a:extLst>
              <a:ext uri="{FF2B5EF4-FFF2-40B4-BE49-F238E27FC236}">
                <a16:creationId xmlns="" xmlns:a16="http://schemas.microsoft.com/office/drawing/2014/main" id="{5027BF4E-D3C4-4B75-BEE2-6EC3C4455E54}"/>
              </a:ext>
            </a:extLst>
          </p:cNvPr>
          <p:cNvSpPr txBox="1">
            <a:spLocks noGrp="1"/>
          </p:cNvSpPr>
          <p:nvPr>
            <p:ph type="ftr" sz="quarter" idx="9"/>
          </p:nvPr>
        </p:nvSpPr>
        <p:spPr/>
        <p:txBody>
          <a:bodyPr/>
          <a:lstStyle>
            <a:lvl1pPr>
              <a:defRPr/>
            </a:lvl1pPr>
          </a:lstStyle>
          <a:p>
            <a:pPr lvl="0"/>
            <a:endParaRPr lang="en-IN" dirty="0"/>
          </a:p>
        </p:txBody>
      </p:sp>
      <p:sp>
        <p:nvSpPr>
          <p:cNvPr id="5" name="Freeform 11">
            <a:extLst>
              <a:ext uri="{FF2B5EF4-FFF2-40B4-BE49-F238E27FC236}">
                <a16:creationId xmlns="" xmlns:a16="http://schemas.microsoft.com/office/drawing/2014/main" id="{8829BB97-ABB0-40CE-AC59-A9D98A4EFE64}"/>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6" name="Slide Number Placeholder 4">
            <a:extLst>
              <a:ext uri="{FF2B5EF4-FFF2-40B4-BE49-F238E27FC236}">
                <a16:creationId xmlns="" xmlns:a16="http://schemas.microsoft.com/office/drawing/2014/main" id="{A3FAC84D-38E3-47B7-A238-5BA57BF11397}"/>
              </a:ext>
            </a:extLst>
          </p:cNvPr>
          <p:cNvSpPr txBox="1">
            <a:spLocks noGrp="1"/>
          </p:cNvSpPr>
          <p:nvPr>
            <p:ph type="sldNum" sz="quarter" idx="8"/>
          </p:nvPr>
        </p:nvSpPr>
        <p:spPr/>
        <p:txBody>
          <a:bodyPr/>
          <a:lstStyle>
            <a:lvl1pPr>
              <a:defRPr/>
            </a:lvl1pPr>
          </a:lstStyle>
          <a:p>
            <a:pPr lvl="0"/>
            <a:fld id="{08483ACC-B57B-4979-A21B-C8D94C82A562}" type="slidenum">
              <a:rPr/>
              <a:pPr lvl="0"/>
              <a:t>‹#›</a:t>
            </a:fld>
            <a:endParaRPr lang="en-IN" dirty="0"/>
          </a:p>
        </p:txBody>
      </p:sp>
    </p:spTree>
    <p:extLst>
      <p:ext uri="{BB962C8B-B14F-4D97-AF65-F5344CB8AC3E}">
        <p14:creationId xmlns="" xmlns:p14="http://schemas.microsoft.com/office/powerpoint/2010/main" val="219547797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630B31C-2D3A-4558-B514-18CEB9F859C7}"/>
              </a:ext>
            </a:extLst>
          </p:cNvPr>
          <p:cNvSpPr txBox="1">
            <a:spLocks noGrp="1"/>
          </p:cNvSpPr>
          <p:nvPr>
            <p:ph type="dt" sz="half" idx="7"/>
          </p:nvPr>
        </p:nvSpPr>
        <p:spPr/>
        <p:txBody>
          <a:bodyPr/>
          <a:lstStyle>
            <a:lvl1pPr>
              <a:defRPr/>
            </a:lvl1pPr>
          </a:lstStyle>
          <a:p>
            <a:pPr lvl="0"/>
            <a:fld id="{BF5378CD-5DA1-4727-9B78-79DC5DEF1440}" type="datetime1">
              <a:rPr lang="en-IN"/>
              <a:pPr lvl="0"/>
              <a:t>11-06-2022</a:t>
            </a:fld>
            <a:endParaRPr lang="en-IN" dirty="0"/>
          </a:p>
        </p:txBody>
      </p:sp>
      <p:sp>
        <p:nvSpPr>
          <p:cNvPr id="3" name="Footer Placeholder 2">
            <a:extLst>
              <a:ext uri="{FF2B5EF4-FFF2-40B4-BE49-F238E27FC236}">
                <a16:creationId xmlns="" xmlns:a16="http://schemas.microsoft.com/office/drawing/2014/main" id="{6401C40F-69D5-43EC-9963-C6440E474E4F}"/>
              </a:ext>
            </a:extLst>
          </p:cNvPr>
          <p:cNvSpPr txBox="1">
            <a:spLocks noGrp="1"/>
          </p:cNvSpPr>
          <p:nvPr>
            <p:ph type="ftr" sz="quarter" idx="9"/>
          </p:nvPr>
        </p:nvSpPr>
        <p:spPr/>
        <p:txBody>
          <a:bodyPr/>
          <a:lstStyle>
            <a:lvl1pPr>
              <a:defRPr/>
            </a:lvl1pPr>
          </a:lstStyle>
          <a:p>
            <a:pPr lvl="0"/>
            <a:endParaRPr lang="en-IN" dirty="0"/>
          </a:p>
        </p:txBody>
      </p:sp>
      <p:sp>
        <p:nvSpPr>
          <p:cNvPr id="4" name="Freeform 11">
            <a:extLst>
              <a:ext uri="{FF2B5EF4-FFF2-40B4-BE49-F238E27FC236}">
                <a16:creationId xmlns="" xmlns:a16="http://schemas.microsoft.com/office/drawing/2014/main" id="{11FDBE7B-FC87-4190-93C3-8E82E48E6A5B}"/>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5" name="Slide Number Placeholder 3">
            <a:extLst>
              <a:ext uri="{FF2B5EF4-FFF2-40B4-BE49-F238E27FC236}">
                <a16:creationId xmlns="" xmlns:a16="http://schemas.microsoft.com/office/drawing/2014/main" id="{A34D3410-3C96-47CC-9659-6648496A5A09}"/>
              </a:ext>
            </a:extLst>
          </p:cNvPr>
          <p:cNvSpPr txBox="1">
            <a:spLocks noGrp="1"/>
          </p:cNvSpPr>
          <p:nvPr>
            <p:ph type="sldNum" sz="quarter" idx="8"/>
          </p:nvPr>
        </p:nvSpPr>
        <p:spPr/>
        <p:txBody>
          <a:bodyPr/>
          <a:lstStyle>
            <a:lvl1pPr>
              <a:defRPr/>
            </a:lvl1pPr>
          </a:lstStyle>
          <a:p>
            <a:pPr lvl="0"/>
            <a:fld id="{551A37E5-3637-4B8F-BC39-785E62C5C89C}" type="slidenum">
              <a:rPr/>
              <a:pPr lvl="0"/>
              <a:t>‹#›</a:t>
            </a:fld>
            <a:endParaRPr lang="en-IN" dirty="0"/>
          </a:p>
        </p:txBody>
      </p:sp>
    </p:spTree>
    <p:extLst>
      <p:ext uri="{BB962C8B-B14F-4D97-AF65-F5344CB8AC3E}">
        <p14:creationId xmlns="" xmlns:p14="http://schemas.microsoft.com/office/powerpoint/2010/main" val="3359630883"/>
      </p:ext>
    </p:extLst>
  </p:cSld>
  <p:clrMapOvr>
    <a:masterClrMapping/>
  </p:clrMapOvr>
  <p:transition spd="slow">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75E01D-1572-4BC7-A7E0-466DB133F12D}"/>
              </a:ext>
            </a:extLst>
          </p:cNvPr>
          <p:cNvSpPr txBox="1">
            <a:spLocks noGrp="1"/>
          </p:cNvSpPr>
          <p:nvPr>
            <p:ph type="title"/>
          </p:nvPr>
        </p:nvSpPr>
        <p:spPr>
          <a:xfrm>
            <a:off x="2589215" y="446090"/>
            <a:ext cx="3505196" cy="976314"/>
          </a:xfrm>
        </p:spPr>
        <p:txBody>
          <a:bodyPr anchor="b"/>
          <a:lstStyle>
            <a:lvl1pPr>
              <a:defRPr sz="2000"/>
            </a:lvl1pPr>
          </a:lstStyle>
          <a:p>
            <a:pPr lvl="0"/>
            <a:r>
              <a:rPr lang="en-US"/>
              <a:t>Click to edit Master title style</a:t>
            </a:r>
          </a:p>
        </p:txBody>
      </p:sp>
      <p:sp>
        <p:nvSpPr>
          <p:cNvPr id="3" name="Content Placeholder 2">
            <a:extLst>
              <a:ext uri="{FF2B5EF4-FFF2-40B4-BE49-F238E27FC236}">
                <a16:creationId xmlns="" xmlns:a16="http://schemas.microsoft.com/office/drawing/2014/main" id="{03BC3DCA-CEE8-4782-BB58-46895AFC97E3}"/>
              </a:ext>
            </a:extLst>
          </p:cNvPr>
          <p:cNvSpPr txBox="1">
            <a:spLocks noGrp="1"/>
          </p:cNvSpPr>
          <p:nvPr>
            <p:ph idx="1"/>
          </p:nvPr>
        </p:nvSpPr>
        <p:spPr>
          <a:xfrm>
            <a:off x="6323011" y="446090"/>
            <a:ext cx="5181603" cy="5414967"/>
          </a:xfrm>
        </p:spPr>
        <p:txBody>
          <a:bodyPr anchor="ct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53CF6E3-A2DE-4D1B-B537-2D7CAAB25ADC}"/>
              </a:ext>
            </a:extLst>
          </p:cNvPr>
          <p:cNvSpPr txBox="1">
            <a:spLocks noGrp="1"/>
          </p:cNvSpPr>
          <p:nvPr>
            <p:ph type="body" idx="2"/>
          </p:nvPr>
        </p:nvSpPr>
        <p:spPr>
          <a:xfrm>
            <a:off x="2589215" y="1598608"/>
            <a:ext cx="3505196" cy="4262439"/>
          </a:xfrm>
        </p:spPr>
        <p:txBody>
          <a:bodyPr/>
          <a:lstStyle>
            <a:lvl1pPr marL="0" indent="0">
              <a:buNone/>
              <a:defRPr sz="1400"/>
            </a:lvl1pPr>
          </a:lstStyle>
          <a:p>
            <a:pPr lvl="0"/>
            <a:r>
              <a:rPr lang="en-US"/>
              <a:t>Click to edit Master text styles</a:t>
            </a:r>
          </a:p>
        </p:txBody>
      </p:sp>
      <p:sp>
        <p:nvSpPr>
          <p:cNvPr id="5" name="Date Placeholder 4">
            <a:extLst>
              <a:ext uri="{FF2B5EF4-FFF2-40B4-BE49-F238E27FC236}">
                <a16:creationId xmlns="" xmlns:a16="http://schemas.microsoft.com/office/drawing/2014/main" id="{A5615FCE-D598-4690-8A60-33E47F18C124}"/>
              </a:ext>
            </a:extLst>
          </p:cNvPr>
          <p:cNvSpPr txBox="1">
            <a:spLocks noGrp="1"/>
          </p:cNvSpPr>
          <p:nvPr>
            <p:ph type="dt" sz="half" idx="7"/>
          </p:nvPr>
        </p:nvSpPr>
        <p:spPr/>
        <p:txBody>
          <a:bodyPr/>
          <a:lstStyle>
            <a:lvl1pPr>
              <a:defRPr/>
            </a:lvl1pPr>
          </a:lstStyle>
          <a:p>
            <a:pPr lvl="0"/>
            <a:fld id="{34821109-1ED7-425F-A855-39A5EED487ED}" type="datetime1">
              <a:rPr lang="en-IN"/>
              <a:pPr lvl="0"/>
              <a:t>11-06-2022</a:t>
            </a:fld>
            <a:endParaRPr lang="en-IN" dirty="0"/>
          </a:p>
        </p:txBody>
      </p:sp>
      <p:sp>
        <p:nvSpPr>
          <p:cNvPr id="6" name="Footer Placeholder 5">
            <a:extLst>
              <a:ext uri="{FF2B5EF4-FFF2-40B4-BE49-F238E27FC236}">
                <a16:creationId xmlns="" xmlns:a16="http://schemas.microsoft.com/office/drawing/2014/main" id="{DC2C9311-B81B-4E76-A218-503F96BBCF28}"/>
              </a:ext>
            </a:extLst>
          </p:cNvPr>
          <p:cNvSpPr txBox="1">
            <a:spLocks noGrp="1"/>
          </p:cNvSpPr>
          <p:nvPr>
            <p:ph type="ftr" sz="quarter" idx="9"/>
          </p:nvPr>
        </p:nvSpPr>
        <p:spPr/>
        <p:txBody>
          <a:bodyPr/>
          <a:lstStyle>
            <a:lvl1pPr>
              <a:defRPr/>
            </a:lvl1pPr>
          </a:lstStyle>
          <a:p>
            <a:pPr lvl="0"/>
            <a:endParaRPr lang="en-IN" dirty="0"/>
          </a:p>
        </p:txBody>
      </p:sp>
      <p:sp>
        <p:nvSpPr>
          <p:cNvPr id="7" name="Freeform 11">
            <a:extLst>
              <a:ext uri="{FF2B5EF4-FFF2-40B4-BE49-F238E27FC236}">
                <a16:creationId xmlns="" xmlns:a16="http://schemas.microsoft.com/office/drawing/2014/main" id="{6DEE3F4B-A079-4F47-A744-93CD59FF39F0}"/>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8" name="Slide Number Placeholder 6">
            <a:extLst>
              <a:ext uri="{FF2B5EF4-FFF2-40B4-BE49-F238E27FC236}">
                <a16:creationId xmlns="" xmlns:a16="http://schemas.microsoft.com/office/drawing/2014/main" id="{B09E782E-93AE-40BB-8FC3-B1EB637CA68D}"/>
              </a:ext>
            </a:extLst>
          </p:cNvPr>
          <p:cNvSpPr txBox="1">
            <a:spLocks noGrp="1"/>
          </p:cNvSpPr>
          <p:nvPr>
            <p:ph type="sldNum" sz="quarter" idx="8"/>
          </p:nvPr>
        </p:nvSpPr>
        <p:spPr/>
        <p:txBody>
          <a:bodyPr/>
          <a:lstStyle>
            <a:lvl1pPr>
              <a:defRPr/>
            </a:lvl1pPr>
          </a:lstStyle>
          <a:p>
            <a:pPr lvl="0"/>
            <a:fld id="{3EF2D900-AEB9-44E5-ACB1-809EEE61EB54}" type="slidenum">
              <a:rPr/>
              <a:pPr lvl="0"/>
              <a:t>‹#›</a:t>
            </a:fld>
            <a:endParaRPr lang="en-IN" dirty="0"/>
          </a:p>
        </p:txBody>
      </p:sp>
    </p:spTree>
    <p:extLst>
      <p:ext uri="{BB962C8B-B14F-4D97-AF65-F5344CB8AC3E}">
        <p14:creationId xmlns="" xmlns:p14="http://schemas.microsoft.com/office/powerpoint/2010/main" val="5964906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C92EAB-BBB4-4B71-823D-73E5AC974243}"/>
              </a:ext>
            </a:extLst>
          </p:cNvPr>
          <p:cNvSpPr txBox="1">
            <a:spLocks noGrp="1"/>
          </p:cNvSpPr>
          <p:nvPr>
            <p:ph type="title"/>
          </p:nvPr>
        </p:nvSpPr>
        <p:spPr>
          <a:xfrm>
            <a:off x="2589215" y="4800600"/>
            <a:ext cx="8915400" cy="566735"/>
          </a:xfrm>
        </p:spPr>
        <p:txBody>
          <a:bodyPr anchor="b"/>
          <a:lstStyle>
            <a:lvl1pPr>
              <a:defRPr sz="2400"/>
            </a:lvl1pPr>
          </a:lstStyle>
          <a:p>
            <a:pPr lvl="0"/>
            <a:r>
              <a:rPr lang="en-US"/>
              <a:t>Click to edit Master title style</a:t>
            </a:r>
          </a:p>
        </p:txBody>
      </p:sp>
      <p:sp>
        <p:nvSpPr>
          <p:cNvPr id="3" name="Picture Placeholder 2">
            <a:extLst>
              <a:ext uri="{FF2B5EF4-FFF2-40B4-BE49-F238E27FC236}">
                <a16:creationId xmlns="" xmlns:a16="http://schemas.microsoft.com/office/drawing/2014/main" id="{E17991D1-DD03-42B2-9895-AA22BB7D721B}"/>
              </a:ext>
            </a:extLst>
          </p:cNvPr>
          <p:cNvSpPr txBox="1">
            <a:spLocks noGrp="1"/>
          </p:cNvSpPr>
          <p:nvPr>
            <p:ph type="pic" idx="1"/>
          </p:nvPr>
        </p:nvSpPr>
        <p:spPr>
          <a:xfrm>
            <a:off x="2589215" y="634968"/>
            <a:ext cx="8915400" cy="3854973"/>
          </a:xfrm>
        </p:spPr>
        <p:txBody>
          <a:bodyPr anchorCtr="1"/>
          <a:lstStyle>
            <a:lvl1pPr marL="0" indent="0" algn="ctr">
              <a:buNone/>
              <a:defRPr sz="1600"/>
            </a:lvl1pPr>
          </a:lstStyle>
          <a:p>
            <a:pPr lvl="0"/>
            <a:r>
              <a:rPr lang="en-US" dirty="0"/>
              <a:t>Click icon to add picture</a:t>
            </a:r>
          </a:p>
        </p:txBody>
      </p:sp>
      <p:sp>
        <p:nvSpPr>
          <p:cNvPr id="4" name="Text Placeholder 3">
            <a:extLst>
              <a:ext uri="{FF2B5EF4-FFF2-40B4-BE49-F238E27FC236}">
                <a16:creationId xmlns="" xmlns:a16="http://schemas.microsoft.com/office/drawing/2014/main" id="{D2070DB1-7EAD-4246-8943-77300640C359}"/>
              </a:ext>
            </a:extLst>
          </p:cNvPr>
          <p:cNvSpPr txBox="1">
            <a:spLocks noGrp="1"/>
          </p:cNvSpPr>
          <p:nvPr>
            <p:ph type="body" idx="2"/>
          </p:nvPr>
        </p:nvSpPr>
        <p:spPr>
          <a:xfrm>
            <a:off x="2589215" y="5367335"/>
            <a:ext cx="8915400" cy="493711"/>
          </a:xfrm>
        </p:spPr>
        <p:txBody>
          <a:bodyPr/>
          <a:lstStyle>
            <a:lvl1pPr marL="0" indent="0">
              <a:buNone/>
              <a:defRPr sz="1200"/>
            </a:lvl1pPr>
          </a:lstStyle>
          <a:p>
            <a:pPr lvl="0"/>
            <a:r>
              <a:rPr lang="en-US"/>
              <a:t>Click to edit Master text styles</a:t>
            </a:r>
          </a:p>
        </p:txBody>
      </p:sp>
      <p:sp>
        <p:nvSpPr>
          <p:cNvPr id="5" name="Date Placeholder 4">
            <a:extLst>
              <a:ext uri="{FF2B5EF4-FFF2-40B4-BE49-F238E27FC236}">
                <a16:creationId xmlns="" xmlns:a16="http://schemas.microsoft.com/office/drawing/2014/main" id="{28545F68-0154-49BA-A72C-393D3ABD338A}"/>
              </a:ext>
            </a:extLst>
          </p:cNvPr>
          <p:cNvSpPr txBox="1">
            <a:spLocks noGrp="1"/>
          </p:cNvSpPr>
          <p:nvPr>
            <p:ph type="dt" sz="half" idx="7"/>
          </p:nvPr>
        </p:nvSpPr>
        <p:spPr/>
        <p:txBody>
          <a:bodyPr/>
          <a:lstStyle>
            <a:lvl1pPr>
              <a:defRPr/>
            </a:lvl1pPr>
          </a:lstStyle>
          <a:p>
            <a:pPr lvl="0"/>
            <a:fld id="{861DAF45-128E-4878-B417-6B8CDA8DCF57}" type="datetime1">
              <a:rPr lang="en-IN"/>
              <a:pPr lvl="0"/>
              <a:t>11-06-2022</a:t>
            </a:fld>
            <a:endParaRPr lang="en-IN" dirty="0"/>
          </a:p>
        </p:txBody>
      </p:sp>
      <p:sp>
        <p:nvSpPr>
          <p:cNvPr id="6" name="Footer Placeholder 5">
            <a:extLst>
              <a:ext uri="{FF2B5EF4-FFF2-40B4-BE49-F238E27FC236}">
                <a16:creationId xmlns="" xmlns:a16="http://schemas.microsoft.com/office/drawing/2014/main" id="{018FCDC2-3818-4315-B869-1763EC655817}"/>
              </a:ext>
            </a:extLst>
          </p:cNvPr>
          <p:cNvSpPr txBox="1">
            <a:spLocks noGrp="1"/>
          </p:cNvSpPr>
          <p:nvPr>
            <p:ph type="ftr" sz="quarter" idx="9"/>
          </p:nvPr>
        </p:nvSpPr>
        <p:spPr/>
        <p:txBody>
          <a:bodyPr/>
          <a:lstStyle>
            <a:lvl1pPr>
              <a:defRPr lang="en-US"/>
            </a:lvl1pPr>
          </a:lstStyle>
          <a:p>
            <a:pPr lvl="0"/>
            <a:endParaRPr lang="en-US" dirty="0"/>
          </a:p>
        </p:txBody>
      </p:sp>
      <p:sp>
        <p:nvSpPr>
          <p:cNvPr id="7" name="Freeform 11">
            <a:extLst>
              <a:ext uri="{FF2B5EF4-FFF2-40B4-BE49-F238E27FC236}">
                <a16:creationId xmlns="" xmlns:a16="http://schemas.microsoft.com/office/drawing/2014/main" id="{B0FE248B-AEB2-4EC5-AA99-ED3B26142792}"/>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8" name="Slide Number Placeholder 6">
            <a:extLst>
              <a:ext uri="{FF2B5EF4-FFF2-40B4-BE49-F238E27FC236}">
                <a16:creationId xmlns="" xmlns:a16="http://schemas.microsoft.com/office/drawing/2014/main" id="{BF4F6D25-4C31-4146-A582-3DDBB778AF05}"/>
              </a:ext>
            </a:extLst>
          </p:cNvPr>
          <p:cNvSpPr txBox="1">
            <a:spLocks noGrp="1"/>
          </p:cNvSpPr>
          <p:nvPr>
            <p:ph type="sldNum" sz="quarter" idx="8"/>
          </p:nvPr>
        </p:nvSpPr>
        <p:spPr>
          <a:xfrm>
            <a:off x="531815" y="4983086"/>
            <a:ext cx="779763" cy="365129"/>
          </a:xfrm>
        </p:spPr>
        <p:txBody>
          <a:bodyPr/>
          <a:lstStyle>
            <a:lvl1pPr>
              <a:defRPr/>
            </a:lvl1pPr>
          </a:lstStyle>
          <a:p>
            <a:pPr lvl="0"/>
            <a:fld id="{92A3BACB-69E3-4E0B-BF67-070F7EE85F2E}" type="slidenum">
              <a:rPr/>
              <a:pPr lvl="0"/>
              <a:t>‹#›</a:t>
            </a:fld>
            <a:endParaRPr lang="en-IN" dirty="0"/>
          </a:p>
        </p:txBody>
      </p:sp>
    </p:spTree>
    <p:extLst>
      <p:ext uri="{BB962C8B-B14F-4D97-AF65-F5344CB8AC3E}">
        <p14:creationId xmlns="" xmlns:p14="http://schemas.microsoft.com/office/powerpoint/2010/main" val="1347359365"/>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 name="Group 22">
            <a:extLst>
              <a:ext uri="{FF2B5EF4-FFF2-40B4-BE49-F238E27FC236}">
                <a16:creationId xmlns="" xmlns:a16="http://schemas.microsoft.com/office/drawing/2014/main" id="{14E18C68-6792-4360-BE4C-0F66F6290772}"/>
              </a:ext>
            </a:extLst>
          </p:cNvPr>
          <p:cNvGrpSpPr/>
          <p:nvPr/>
        </p:nvGrpSpPr>
        <p:grpSpPr>
          <a:xfrm>
            <a:off x="0" y="228600"/>
            <a:ext cx="2851510" cy="6638634"/>
            <a:chOff x="0" y="228600"/>
            <a:chExt cx="2851510" cy="6638634"/>
          </a:xfrm>
        </p:grpSpPr>
        <p:sp>
          <p:nvSpPr>
            <p:cNvPr id="3" name="Freeform 11">
              <a:extLst>
                <a:ext uri="{FF2B5EF4-FFF2-40B4-BE49-F238E27FC236}">
                  <a16:creationId xmlns="" xmlns:a16="http://schemas.microsoft.com/office/drawing/2014/main" id="{BB15D5C4-B323-444F-A186-9F7F24EF57FE}"/>
                </a:ext>
              </a:extLst>
            </p:cNvPr>
            <p:cNvSpPr/>
            <p:nvPr/>
          </p:nvSpPr>
          <p:spPr>
            <a:xfrm>
              <a:off x="0" y="2575041"/>
              <a:ext cx="100638" cy="626217"/>
            </a:xfrm>
            <a:custGeom>
              <a:avLst/>
              <a:gdLst>
                <a:gd name="f0" fmla="val w"/>
                <a:gd name="f1" fmla="val h"/>
                <a:gd name="f2" fmla="val 0"/>
                <a:gd name="f3" fmla="val 22"/>
                <a:gd name="f4" fmla="val 136"/>
                <a:gd name="f5" fmla="val 20"/>
                <a:gd name="f6" fmla="val 117"/>
                <a:gd name="f7" fmla="val 19"/>
                <a:gd name="f8" fmla="val 99"/>
                <a:gd name="f9" fmla="val 17"/>
                <a:gd name="f10" fmla="val 80"/>
                <a:gd name="f11" fmla="val 11"/>
                <a:gd name="f12" fmla="val 54"/>
                <a:gd name="f13" fmla="val 6"/>
                <a:gd name="f14" fmla="val 27"/>
                <a:gd name="f15" fmla="val 35"/>
                <a:gd name="f16" fmla="val 64"/>
                <a:gd name="f17" fmla="val 13"/>
                <a:gd name="f18" fmla="val 94"/>
                <a:gd name="f19" fmla="val 124"/>
                <a:gd name="f20" fmla="val 128"/>
                <a:gd name="f21" fmla="val 21"/>
                <a:gd name="f22" fmla="val 132"/>
                <a:gd name="f23" fmla="*/ f0 1 22"/>
                <a:gd name="f24" fmla="*/ f1 1 136"/>
                <a:gd name="f25" fmla="+- f4 0 f2"/>
                <a:gd name="f26" fmla="+- f3 0 f2"/>
                <a:gd name="f27" fmla="*/ f26 1 22"/>
                <a:gd name="f28" fmla="*/ f25 1 136"/>
                <a:gd name="f29" fmla="*/ 0 1 f27"/>
                <a:gd name="f30" fmla="*/ f3 1 f27"/>
                <a:gd name="f31" fmla="*/ 0 1 f28"/>
                <a:gd name="f32" fmla="*/ f4 1 f28"/>
                <a:gd name="f33" fmla="*/ f29 f23 1"/>
                <a:gd name="f34" fmla="*/ f30 f23 1"/>
                <a:gd name="f35" fmla="*/ f32 f24 1"/>
                <a:gd name="f36" fmla="*/ f31 f24 1"/>
              </a:gdLst>
              <a:ahLst/>
              <a:cxnLst>
                <a:cxn ang="3cd4">
                  <a:pos x="hc" y="t"/>
                </a:cxn>
                <a:cxn ang="0">
                  <a:pos x="r" y="vc"/>
                </a:cxn>
                <a:cxn ang="cd4">
                  <a:pos x="hc" y="b"/>
                </a:cxn>
                <a:cxn ang="cd2">
                  <a:pos x="l" y="vc"/>
                </a:cxn>
              </a:cxnLst>
              <a:rect l="f33" t="f36" r="f34" b="f35"/>
              <a:pathLst>
                <a:path w="22" h="136">
                  <a:moveTo>
                    <a:pt x="f3" y="f4"/>
                  </a:moveTo>
                  <a:cubicBezTo>
                    <a:pt x="f5" y="f6"/>
                    <a:pt x="f7" y="f8"/>
                    <a:pt x="f9" y="f10"/>
                  </a:cubicBezTo>
                  <a:cubicBezTo>
                    <a:pt x="f11" y="f12"/>
                    <a:pt x="f13" y="f14"/>
                    <a:pt x="f2" y="f2"/>
                  </a:cubicBezTo>
                  <a:cubicBezTo>
                    <a:pt x="f2" y="f15"/>
                    <a:pt x="f2" y="f15"/>
                    <a:pt x="f2" y="f15"/>
                  </a:cubicBezTo>
                  <a:cubicBezTo>
                    <a:pt x="f13" y="f16"/>
                    <a:pt x="f17" y="f18"/>
                    <a:pt x="f5" y="f19"/>
                  </a:cubicBezTo>
                  <a:cubicBezTo>
                    <a:pt x="f5" y="f20"/>
                    <a:pt x="f21" y="f22"/>
                    <a:pt x="f3" y="f4"/>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4" name="Freeform 12">
              <a:extLst>
                <a:ext uri="{FF2B5EF4-FFF2-40B4-BE49-F238E27FC236}">
                  <a16:creationId xmlns="" xmlns:a16="http://schemas.microsoft.com/office/drawing/2014/main" id="{E8766540-E6FB-46FB-8CDF-CB2980E47497}"/>
                </a:ext>
              </a:extLst>
            </p:cNvPr>
            <p:cNvSpPr/>
            <p:nvPr/>
          </p:nvSpPr>
          <p:spPr>
            <a:xfrm>
              <a:off x="128601" y="3156527"/>
              <a:ext cx="646718" cy="2322219"/>
            </a:xfrm>
            <a:custGeom>
              <a:avLst/>
              <a:gdLst>
                <a:gd name="f0" fmla="val w"/>
                <a:gd name="f1" fmla="val h"/>
                <a:gd name="f2" fmla="val 0"/>
                <a:gd name="f3" fmla="val 140"/>
                <a:gd name="f4" fmla="val 504"/>
                <a:gd name="f5" fmla="val 86"/>
                <a:gd name="f6" fmla="val 350"/>
                <a:gd name="f7" fmla="val 103"/>
                <a:gd name="f8" fmla="val 402"/>
                <a:gd name="f9" fmla="val 120"/>
                <a:gd name="f10" fmla="val 453"/>
                <a:gd name="f11" fmla="val 139"/>
                <a:gd name="f12" fmla="val 495"/>
                <a:gd name="f13" fmla="val 487"/>
                <a:gd name="f14" fmla="val 478"/>
                <a:gd name="f15" fmla="val 124"/>
                <a:gd name="f16" fmla="val 435"/>
                <a:gd name="f17" fmla="val 109"/>
                <a:gd name="f18" fmla="val 391"/>
                <a:gd name="f19" fmla="val 95"/>
                <a:gd name="f20" fmla="val 347"/>
                <a:gd name="f21" fmla="val 58"/>
                <a:gd name="f22" fmla="val 233"/>
                <a:gd name="f23" fmla="val 27"/>
                <a:gd name="f24" fmla="val 117"/>
                <a:gd name="f25" fmla="val 2"/>
                <a:gd name="f26" fmla="val 20"/>
                <a:gd name="f27" fmla="val 4"/>
                <a:gd name="f28" fmla="val 41"/>
                <a:gd name="f29" fmla="val 6"/>
                <a:gd name="f30" fmla="val 61"/>
                <a:gd name="f31" fmla="val 30"/>
                <a:gd name="f32" fmla="val 158"/>
                <a:gd name="f33" fmla="val 56"/>
                <a:gd name="f34" fmla="val 255"/>
                <a:gd name="f35" fmla="*/ f0 1 140"/>
                <a:gd name="f36" fmla="*/ f1 1 504"/>
                <a:gd name="f37" fmla="+- f4 0 f2"/>
                <a:gd name="f38" fmla="+- f3 0 f2"/>
                <a:gd name="f39" fmla="*/ f38 1 140"/>
                <a:gd name="f40" fmla="*/ f37 1 504"/>
                <a:gd name="f41" fmla="*/ 0 1 f39"/>
                <a:gd name="f42" fmla="*/ f3 1 f39"/>
                <a:gd name="f43" fmla="*/ 0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140" h="504">
                  <a:moveTo>
                    <a:pt x="f5" y="f6"/>
                  </a:moveTo>
                  <a:cubicBezTo>
                    <a:pt x="f7" y="f8"/>
                    <a:pt x="f9" y="f10"/>
                    <a:pt x="f11" y="f4"/>
                  </a:cubicBezTo>
                  <a:cubicBezTo>
                    <a:pt x="f11" y="f12"/>
                    <a:pt x="f11" y="f13"/>
                    <a:pt x="f3" y="f14"/>
                  </a:cubicBezTo>
                  <a:cubicBezTo>
                    <a:pt x="f15" y="f16"/>
                    <a:pt x="f17" y="f18"/>
                    <a:pt x="f19" y="f20"/>
                  </a:cubicBezTo>
                  <a:cubicBezTo>
                    <a:pt x="f21" y="f22"/>
                    <a:pt x="f23" y="f24"/>
                    <a:pt x="f2" y="f2"/>
                  </a:cubicBezTo>
                  <a:cubicBezTo>
                    <a:pt x="f25" y="f26"/>
                    <a:pt x="f27" y="f28"/>
                    <a:pt x="f29" y="f30"/>
                  </a:cubicBezTo>
                  <a:cubicBezTo>
                    <a:pt x="f31" y="f32"/>
                    <a:pt x="f33" y="f34"/>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5" name="Freeform 13">
              <a:extLst>
                <a:ext uri="{FF2B5EF4-FFF2-40B4-BE49-F238E27FC236}">
                  <a16:creationId xmlns="" xmlns:a16="http://schemas.microsoft.com/office/drawing/2014/main" id="{C10AF0FC-AB7D-4FCE-A208-33F9A0B1B247}"/>
                </a:ext>
              </a:extLst>
            </p:cNvPr>
            <p:cNvSpPr/>
            <p:nvPr/>
          </p:nvSpPr>
          <p:spPr>
            <a:xfrm>
              <a:off x="806994" y="5447062"/>
              <a:ext cx="609438" cy="1420163"/>
            </a:xfrm>
            <a:custGeom>
              <a:avLst/>
              <a:gdLst>
                <a:gd name="f0" fmla="val w"/>
                <a:gd name="f1" fmla="val h"/>
                <a:gd name="f2" fmla="val 0"/>
                <a:gd name="f3" fmla="val 132"/>
                <a:gd name="f4" fmla="val 308"/>
                <a:gd name="f5" fmla="val 8"/>
                <a:gd name="f6" fmla="val 22"/>
                <a:gd name="f7" fmla="val 5"/>
                <a:gd name="f8" fmla="val 15"/>
                <a:gd name="f9" fmla="val 2"/>
                <a:gd name="f10" fmla="val 10"/>
                <a:gd name="f11" fmla="val 19"/>
                <a:gd name="f12" fmla="val 29"/>
                <a:gd name="f13" fmla="val 21"/>
                <a:gd name="f14" fmla="val 85"/>
                <a:gd name="f15" fmla="val 44"/>
                <a:gd name="f16" fmla="val 140"/>
                <a:gd name="f17" fmla="val 68"/>
                <a:gd name="f18" fmla="val 194"/>
                <a:gd name="f19" fmla="val 232"/>
                <a:gd name="f20" fmla="val 104"/>
                <a:gd name="f21" fmla="val 270"/>
                <a:gd name="f22" fmla="val 123"/>
                <a:gd name="f23" fmla="val 113"/>
                <a:gd name="f24" fmla="val 269"/>
                <a:gd name="f25" fmla="val 94"/>
                <a:gd name="f26" fmla="val 230"/>
                <a:gd name="f27" fmla="val 77"/>
                <a:gd name="f28" fmla="val 190"/>
                <a:gd name="f29" fmla="val 52"/>
                <a:gd name="f30" fmla="val 135"/>
                <a:gd name="f31" fmla="val 79"/>
                <a:gd name="f32" fmla="*/ f0 1 132"/>
                <a:gd name="f33" fmla="*/ f1 1 308"/>
                <a:gd name="f34" fmla="+- f4 0 f2"/>
                <a:gd name="f35" fmla="+- f3 0 f2"/>
                <a:gd name="f36" fmla="*/ f35 1 132"/>
                <a:gd name="f37" fmla="*/ f34 1 308"/>
                <a:gd name="f38" fmla="*/ 0 1 f36"/>
                <a:gd name="f39" fmla="*/ f3 1 f36"/>
                <a:gd name="f40" fmla="*/ 0 1 f37"/>
                <a:gd name="f41" fmla="*/ f4 1 f37"/>
                <a:gd name="f42" fmla="*/ f38 f32 1"/>
                <a:gd name="f43" fmla="*/ f39 f32 1"/>
                <a:gd name="f44" fmla="*/ f41 f33 1"/>
                <a:gd name="f45" fmla="*/ f40 f33 1"/>
              </a:gdLst>
              <a:ahLst/>
              <a:cxnLst>
                <a:cxn ang="3cd4">
                  <a:pos x="hc" y="t"/>
                </a:cxn>
                <a:cxn ang="0">
                  <a:pos x="r" y="vc"/>
                </a:cxn>
                <a:cxn ang="cd4">
                  <a:pos x="hc" y="b"/>
                </a:cxn>
                <a:cxn ang="cd2">
                  <a:pos x="l" y="vc"/>
                </a:cxn>
              </a:cxnLst>
              <a:rect l="f42" t="f45" r="f43" b="f44"/>
              <a:pathLst>
                <a:path w="132" h="308">
                  <a:moveTo>
                    <a:pt x="f5" y="f6"/>
                  </a:moveTo>
                  <a:cubicBezTo>
                    <a:pt x="f7" y="f8"/>
                    <a:pt x="f9" y="f5"/>
                    <a:pt x="f2" y="f2"/>
                  </a:cubicBezTo>
                  <a:cubicBezTo>
                    <a:pt x="f2" y="f10"/>
                    <a:pt x="f2" y="f11"/>
                    <a:pt x="f2" y="f12"/>
                  </a:cubicBezTo>
                  <a:cubicBezTo>
                    <a:pt x="f13" y="f14"/>
                    <a:pt x="f15" y="f16"/>
                    <a:pt x="f17" y="f18"/>
                  </a:cubicBezTo>
                  <a:cubicBezTo>
                    <a:pt x="f14" y="f19"/>
                    <a:pt x="f20" y="f21"/>
                    <a:pt x="f22" y="f4"/>
                  </a:cubicBezTo>
                  <a:cubicBezTo>
                    <a:pt x="f3" y="f4"/>
                    <a:pt x="f3" y="f4"/>
                    <a:pt x="f3" y="f4"/>
                  </a:cubicBezTo>
                  <a:cubicBezTo>
                    <a:pt x="f23" y="f24"/>
                    <a:pt x="f25" y="f26"/>
                    <a:pt x="f27" y="f28"/>
                  </a:cubicBezTo>
                  <a:cubicBezTo>
                    <a:pt x="f29" y="f30"/>
                    <a:pt x="f12" y="f31"/>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6" name="Freeform 14">
              <a:extLst>
                <a:ext uri="{FF2B5EF4-FFF2-40B4-BE49-F238E27FC236}">
                  <a16:creationId xmlns="" xmlns:a16="http://schemas.microsoft.com/office/drawing/2014/main" id="{4EA9B556-9FBB-4844-B9C2-9556DAA7F011}"/>
                </a:ext>
              </a:extLst>
            </p:cNvPr>
            <p:cNvSpPr/>
            <p:nvPr/>
          </p:nvSpPr>
          <p:spPr>
            <a:xfrm>
              <a:off x="959827" y="6503798"/>
              <a:ext cx="171468" cy="363428"/>
            </a:xfrm>
            <a:custGeom>
              <a:avLst/>
              <a:gdLst>
                <a:gd name="f0" fmla="val w"/>
                <a:gd name="f1" fmla="val h"/>
                <a:gd name="f2" fmla="val 0"/>
                <a:gd name="f3" fmla="val 37"/>
                <a:gd name="f4" fmla="val 79"/>
                <a:gd name="f5" fmla="val 28"/>
                <a:gd name="f6" fmla="val 24"/>
                <a:gd name="f7" fmla="val 53"/>
                <a:gd name="f8" fmla="val 12"/>
                <a:gd name="f9" fmla="val 27"/>
                <a:gd name="f10" fmla="val 8"/>
                <a:gd name="f11" fmla="val 17"/>
                <a:gd name="f12" fmla="*/ f0 1 37"/>
                <a:gd name="f13" fmla="*/ f1 1 79"/>
                <a:gd name="f14" fmla="+- f4 0 f2"/>
                <a:gd name="f15" fmla="+- f3 0 f2"/>
                <a:gd name="f16" fmla="*/ f15 1 37"/>
                <a:gd name="f17" fmla="*/ f14 1 79"/>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37" h="79">
                  <a:moveTo>
                    <a:pt x="f5" y="f4"/>
                  </a:moveTo>
                  <a:cubicBezTo>
                    <a:pt x="f3" y="f4"/>
                    <a:pt x="f3" y="f4"/>
                    <a:pt x="f3" y="f4"/>
                  </a:cubicBezTo>
                  <a:cubicBezTo>
                    <a:pt x="f6" y="f7"/>
                    <a:pt x="f8" y="f9"/>
                    <a:pt x="f2" y="f2"/>
                  </a:cubicBezTo>
                  <a:cubicBezTo>
                    <a:pt x="f10" y="f9"/>
                    <a:pt x="f11" y="f7"/>
                    <a:pt x="f5" y="f4"/>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7" name="Freeform 15">
              <a:extLst>
                <a:ext uri="{FF2B5EF4-FFF2-40B4-BE49-F238E27FC236}">
                  <a16:creationId xmlns="" xmlns:a16="http://schemas.microsoft.com/office/drawing/2014/main" id="{50BF8CC7-95B5-4E14-B5F0-07F6856D8951}"/>
                </a:ext>
              </a:extLst>
            </p:cNvPr>
            <p:cNvSpPr/>
            <p:nvPr/>
          </p:nvSpPr>
          <p:spPr>
            <a:xfrm>
              <a:off x="100638" y="3201259"/>
              <a:ext cx="821908" cy="3328635"/>
            </a:xfrm>
            <a:custGeom>
              <a:avLst/>
              <a:gdLst>
                <a:gd name="f0" fmla="val w"/>
                <a:gd name="f1" fmla="val h"/>
                <a:gd name="f2" fmla="val 0"/>
                <a:gd name="f3" fmla="val 178"/>
                <a:gd name="f4" fmla="val 722"/>
                <a:gd name="f5" fmla="val 162"/>
                <a:gd name="f6" fmla="val 660"/>
                <a:gd name="f7" fmla="val 145"/>
                <a:gd name="f8" fmla="val 618"/>
                <a:gd name="f9" fmla="val 130"/>
                <a:gd name="f10" fmla="val 576"/>
                <a:gd name="f11" fmla="val 116"/>
                <a:gd name="f12" fmla="val 534"/>
                <a:gd name="f13" fmla="val 84"/>
                <a:gd name="f14" fmla="val 437"/>
                <a:gd name="f15" fmla="val 59"/>
                <a:gd name="f16" fmla="val 337"/>
                <a:gd name="f17" fmla="val 40"/>
                <a:gd name="f18" fmla="val 236"/>
                <a:gd name="f19" fmla="val 29"/>
                <a:gd name="f20" fmla="val 175"/>
                <a:gd name="f21" fmla="val 20"/>
                <a:gd name="f22" fmla="val 113"/>
                <a:gd name="f23" fmla="val 12"/>
                <a:gd name="f24" fmla="val 51"/>
                <a:gd name="f25" fmla="val 8"/>
                <a:gd name="f26" fmla="val 34"/>
                <a:gd name="f27" fmla="val 4"/>
                <a:gd name="f28" fmla="val 17"/>
                <a:gd name="f29" fmla="val 79"/>
                <a:gd name="f30" fmla="val 19"/>
                <a:gd name="f31" fmla="val 159"/>
                <a:gd name="f32" fmla="val 33"/>
                <a:gd name="f33" fmla="val 237"/>
                <a:gd name="f34" fmla="val 339"/>
                <a:gd name="f35" fmla="val 76"/>
                <a:gd name="f36" fmla="val 439"/>
                <a:gd name="f37" fmla="val 107"/>
                <a:gd name="f38" fmla="val 537"/>
                <a:gd name="f39" fmla="val 123"/>
                <a:gd name="f40" fmla="val 586"/>
                <a:gd name="f41" fmla="val 141"/>
                <a:gd name="f42" fmla="val 634"/>
                <a:gd name="f43" fmla="val 160"/>
                <a:gd name="f44" fmla="val 681"/>
                <a:gd name="f45" fmla="val 166"/>
                <a:gd name="f46" fmla="val 695"/>
                <a:gd name="f47" fmla="val 172"/>
                <a:gd name="f48" fmla="val 708"/>
                <a:gd name="f49" fmla="val 176"/>
                <a:gd name="f50" fmla="val 717"/>
                <a:gd name="f51" fmla="val 713"/>
                <a:gd name="f52" fmla="val 174"/>
                <a:gd name="f53" fmla="val 169"/>
                <a:gd name="f54" fmla="val 692"/>
                <a:gd name="f55" fmla="val 165"/>
                <a:gd name="f56" fmla="val 676"/>
                <a:gd name="f57" fmla="*/ f0 1 178"/>
                <a:gd name="f58" fmla="*/ f1 1 722"/>
                <a:gd name="f59" fmla="+- f4 0 f2"/>
                <a:gd name="f60" fmla="+- f3 0 f2"/>
                <a:gd name="f61" fmla="*/ f60 1 178"/>
                <a:gd name="f62" fmla="*/ f59 1 722"/>
                <a:gd name="f63" fmla="*/ 0 1 f61"/>
                <a:gd name="f64" fmla="*/ f3 1 f61"/>
                <a:gd name="f65" fmla="*/ 0 1 f62"/>
                <a:gd name="f66" fmla="*/ f4 1 f62"/>
                <a:gd name="f67" fmla="*/ f63 f57 1"/>
                <a:gd name="f68" fmla="*/ f64 f57 1"/>
                <a:gd name="f69" fmla="*/ f66 f58 1"/>
                <a:gd name="f70" fmla="*/ f65 f58 1"/>
              </a:gdLst>
              <a:ahLst/>
              <a:cxnLst>
                <a:cxn ang="3cd4">
                  <a:pos x="hc" y="t"/>
                </a:cxn>
                <a:cxn ang="0">
                  <a:pos x="r" y="vc"/>
                </a:cxn>
                <a:cxn ang="cd4">
                  <a:pos x="hc" y="b"/>
                </a:cxn>
                <a:cxn ang="cd2">
                  <a:pos x="l" y="vc"/>
                </a:cxn>
              </a:cxnLst>
              <a:rect l="f67" t="f70" r="f68" b="f69"/>
              <a:pathLst>
                <a:path w="178" h="722">
                  <a:moveTo>
                    <a:pt x="f5" y="f6"/>
                  </a:moveTo>
                  <a:cubicBezTo>
                    <a:pt x="f7" y="f8"/>
                    <a:pt x="f9" y="f10"/>
                    <a:pt x="f11" y="f12"/>
                  </a:cubicBezTo>
                  <a:cubicBezTo>
                    <a:pt x="f13" y="f14"/>
                    <a:pt x="f15" y="f16"/>
                    <a:pt x="f17" y="f18"/>
                  </a:cubicBezTo>
                  <a:cubicBezTo>
                    <a:pt x="f19" y="f20"/>
                    <a:pt x="f21" y="f22"/>
                    <a:pt x="f23" y="f24"/>
                  </a:cubicBezTo>
                  <a:cubicBezTo>
                    <a:pt x="f25" y="f26"/>
                    <a:pt x="f27" y="f28"/>
                    <a:pt x="f2" y="f2"/>
                  </a:cubicBezTo>
                  <a:cubicBezTo>
                    <a:pt x="f25" y="f29"/>
                    <a:pt x="f30" y="f31"/>
                    <a:pt x="f32" y="f33"/>
                  </a:cubicBezTo>
                  <a:cubicBezTo>
                    <a:pt x="f24" y="f34"/>
                    <a:pt x="f35" y="f36"/>
                    <a:pt x="f37" y="f38"/>
                  </a:cubicBezTo>
                  <a:cubicBezTo>
                    <a:pt x="f39" y="f40"/>
                    <a:pt x="f41" y="f42"/>
                    <a:pt x="f43" y="f44"/>
                  </a:cubicBezTo>
                  <a:cubicBezTo>
                    <a:pt x="f45" y="f46"/>
                    <a:pt x="f47" y="f48"/>
                    <a:pt x="f3" y="f4"/>
                  </a:cubicBezTo>
                  <a:cubicBezTo>
                    <a:pt x="f49" y="f50"/>
                    <a:pt x="f20" y="f51"/>
                    <a:pt x="f52" y="f48"/>
                  </a:cubicBezTo>
                  <a:cubicBezTo>
                    <a:pt x="f53" y="f54"/>
                    <a:pt x="f55" y="f56"/>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8" name="Freeform 16">
              <a:extLst>
                <a:ext uri="{FF2B5EF4-FFF2-40B4-BE49-F238E27FC236}">
                  <a16:creationId xmlns="" xmlns:a16="http://schemas.microsoft.com/office/drawing/2014/main" id="{014C3C1A-98DB-43AA-928B-2BC7B26BD57C}"/>
                </a:ext>
              </a:extLst>
            </p:cNvPr>
            <p:cNvSpPr/>
            <p:nvPr/>
          </p:nvSpPr>
          <p:spPr>
            <a:xfrm>
              <a:off x="22366" y="228600"/>
              <a:ext cx="106234" cy="2927927"/>
            </a:xfrm>
            <a:custGeom>
              <a:avLst/>
              <a:gdLst>
                <a:gd name="f0" fmla="val w"/>
                <a:gd name="f1" fmla="val h"/>
                <a:gd name="f2" fmla="val 0"/>
                <a:gd name="f3" fmla="val 23"/>
                <a:gd name="f4" fmla="val 635"/>
                <a:gd name="f5" fmla="val 11"/>
                <a:gd name="f6" fmla="val 577"/>
                <a:gd name="f7" fmla="val 12"/>
                <a:gd name="f8" fmla="val 581"/>
                <a:gd name="f9" fmla="val 585"/>
                <a:gd name="f10" fmla="val 589"/>
                <a:gd name="f11" fmla="val 15"/>
                <a:gd name="f12" fmla="val 603"/>
                <a:gd name="f13" fmla="val 19"/>
                <a:gd name="f14" fmla="val 617"/>
                <a:gd name="f15" fmla="val 22"/>
                <a:gd name="f16" fmla="val 632"/>
                <a:gd name="f17" fmla="val 633"/>
                <a:gd name="f18" fmla="val 634"/>
                <a:gd name="f19" fmla="val 21"/>
                <a:gd name="f20" fmla="val 615"/>
                <a:gd name="f21" fmla="val 596"/>
                <a:gd name="f22" fmla="val 17"/>
                <a:gd name="f23" fmla="val 576"/>
                <a:gd name="f24" fmla="val 9"/>
                <a:gd name="f25" fmla="val 474"/>
                <a:gd name="f26" fmla="val 5"/>
                <a:gd name="f27" fmla="val 372"/>
                <a:gd name="f28" fmla="val 269"/>
                <a:gd name="f29" fmla="val 6"/>
                <a:gd name="f30" fmla="val 179"/>
                <a:gd name="f31" fmla="val 90"/>
                <a:gd name="f32" fmla="val 89"/>
                <a:gd name="f33" fmla="val 2"/>
                <a:gd name="f34" fmla="val 1"/>
                <a:gd name="f35" fmla="val 3"/>
                <a:gd name="f36" fmla="*/ f0 1 23"/>
                <a:gd name="f37" fmla="*/ f1 1 635"/>
                <a:gd name="f38" fmla="+- f4 0 f2"/>
                <a:gd name="f39" fmla="+- f3 0 f2"/>
                <a:gd name="f40" fmla="*/ f39 1 23"/>
                <a:gd name="f41" fmla="*/ f38 1 635"/>
                <a:gd name="f42" fmla="*/ 0 1 f40"/>
                <a:gd name="f43" fmla="*/ f3 1 f40"/>
                <a:gd name="f44" fmla="*/ 0 1 f41"/>
                <a:gd name="f45" fmla="*/ f4 1 f41"/>
                <a:gd name="f46" fmla="*/ f42 f36 1"/>
                <a:gd name="f47" fmla="*/ f43 f36 1"/>
                <a:gd name="f48" fmla="*/ f45 f37 1"/>
                <a:gd name="f49" fmla="*/ f44 f37 1"/>
              </a:gdLst>
              <a:ahLst/>
              <a:cxnLst>
                <a:cxn ang="3cd4">
                  <a:pos x="hc" y="t"/>
                </a:cxn>
                <a:cxn ang="0">
                  <a:pos x="r" y="vc"/>
                </a:cxn>
                <a:cxn ang="cd4">
                  <a:pos x="hc" y="b"/>
                </a:cxn>
                <a:cxn ang="cd2">
                  <a:pos x="l" y="vc"/>
                </a:cxn>
              </a:cxnLst>
              <a:rect l="f46" t="f49" r="f47" b="f48"/>
              <a:pathLst>
                <a:path w="23" h="635">
                  <a:moveTo>
                    <a:pt x="f5" y="f6"/>
                  </a:moveTo>
                  <a:cubicBezTo>
                    <a:pt x="f7" y="f8"/>
                    <a:pt x="f7" y="f9"/>
                    <a:pt x="f7" y="f10"/>
                  </a:cubicBezTo>
                  <a:cubicBezTo>
                    <a:pt x="f11" y="f12"/>
                    <a:pt x="f13" y="f14"/>
                    <a:pt x="f15" y="f16"/>
                  </a:cubicBezTo>
                  <a:cubicBezTo>
                    <a:pt x="f15" y="f17"/>
                    <a:pt x="f15" y="f18"/>
                    <a:pt x="f3" y="f4"/>
                  </a:cubicBezTo>
                  <a:cubicBezTo>
                    <a:pt x="f19" y="f20"/>
                    <a:pt x="f13" y="f21"/>
                    <a:pt x="f22" y="f23"/>
                  </a:cubicBezTo>
                  <a:cubicBezTo>
                    <a:pt x="f24" y="f25"/>
                    <a:pt x="f26" y="f27"/>
                    <a:pt x="f26" y="f28"/>
                  </a:cubicBezTo>
                  <a:cubicBezTo>
                    <a:pt x="f29" y="f30"/>
                    <a:pt x="f24" y="f31"/>
                    <a:pt x="f11" y="f2"/>
                  </a:cubicBezTo>
                  <a:cubicBezTo>
                    <a:pt x="f7" y="f2"/>
                    <a:pt x="f7" y="f2"/>
                    <a:pt x="f7" y="f2"/>
                  </a:cubicBezTo>
                  <a:cubicBezTo>
                    <a:pt x="f26" y="f32"/>
                    <a:pt x="f33" y="f30"/>
                    <a:pt x="f34" y="f28"/>
                  </a:cubicBezTo>
                  <a:cubicBezTo>
                    <a:pt x="f2" y="f27"/>
                    <a:pt x="f35" y="f25"/>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9" name="Freeform 17">
              <a:extLst>
                <a:ext uri="{FF2B5EF4-FFF2-40B4-BE49-F238E27FC236}">
                  <a16:creationId xmlns="" xmlns:a16="http://schemas.microsoft.com/office/drawing/2014/main" id="{321400EB-D45F-4A6A-A8AB-C8C5EE64FEEB}"/>
                </a:ext>
              </a:extLst>
            </p:cNvPr>
            <p:cNvSpPr/>
            <p:nvPr/>
          </p:nvSpPr>
          <p:spPr>
            <a:xfrm>
              <a:off x="78281" y="2944066"/>
              <a:ext cx="78272" cy="493894"/>
            </a:xfrm>
            <a:custGeom>
              <a:avLst/>
              <a:gdLst>
                <a:gd name="f0" fmla="val w"/>
                <a:gd name="f1" fmla="val h"/>
                <a:gd name="f2" fmla="val 0"/>
                <a:gd name="f3" fmla="val 17"/>
                <a:gd name="f4" fmla="val 107"/>
                <a:gd name="f5" fmla="val 2"/>
                <a:gd name="f6" fmla="val 19"/>
                <a:gd name="f7" fmla="val 3"/>
                <a:gd name="f8" fmla="val 37"/>
                <a:gd name="f9" fmla="val 5"/>
                <a:gd name="f10" fmla="val 56"/>
                <a:gd name="f11" fmla="val 9"/>
                <a:gd name="f12" fmla="val 73"/>
                <a:gd name="f13" fmla="val 13"/>
                <a:gd name="f14" fmla="val 90"/>
                <a:gd name="f15" fmla="val 15"/>
                <a:gd name="f16" fmla="val 87"/>
                <a:gd name="f17" fmla="val 66"/>
                <a:gd name="f18" fmla="val 11"/>
                <a:gd name="f19" fmla="val 46"/>
                <a:gd name="f20" fmla="val 10"/>
                <a:gd name="f21" fmla="val 45"/>
                <a:gd name="f22" fmla="val 44"/>
                <a:gd name="f23" fmla="val 43"/>
                <a:gd name="f24" fmla="val 7"/>
                <a:gd name="f25" fmla="val 28"/>
                <a:gd name="f26" fmla="val 14"/>
                <a:gd name="f27" fmla="*/ f0 1 17"/>
                <a:gd name="f28" fmla="*/ f1 1 107"/>
                <a:gd name="f29" fmla="+- f4 0 f2"/>
                <a:gd name="f30" fmla="+- f3 0 f2"/>
                <a:gd name="f31" fmla="*/ f30 1 17"/>
                <a:gd name="f32" fmla="*/ f29 1 107"/>
                <a:gd name="f33" fmla="*/ 0 1 f31"/>
                <a:gd name="f34" fmla="*/ f3 1 f31"/>
                <a:gd name="f35" fmla="*/ 0 1 f32"/>
                <a:gd name="f36" fmla="*/ f4 1 f32"/>
                <a:gd name="f37" fmla="*/ f33 f27 1"/>
                <a:gd name="f38" fmla="*/ f34 f27 1"/>
                <a:gd name="f39" fmla="*/ f36 f28 1"/>
                <a:gd name="f40" fmla="*/ f35 f28 1"/>
              </a:gdLst>
              <a:ahLst/>
              <a:cxnLst>
                <a:cxn ang="3cd4">
                  <a:pos x="hc" y="t"/>
                </a:cxn>
                <a:cxn ang="0">
                  <a:pos x="r" y="vc"/>
                </a:cxn>
                <a:cxn ang="cd4">
                  <a:pos x="hc" y="b"/>
                </a:cxn>
                <a:cxn ang="cd2">
                  <a:pos x="l" y="vc"/>
                </a:cxn>
              </a:cxnLst>
              <a:rect l="f37" t="f40" r="f38" b="f39"/>
              <a:pathLst>
                <a:path w="17" h="107">
                  <a:moveTo>
                    <a:pt x="f2" y="f2"/>
                  </a:moveTo>
                  <a:cubicBezTo>
                    <a:pt x="f5" y="f6"/>
                    <a:pt x="f7" y="f8"/>
                    <a:pt x="f9" y="f10"/>
                  </a:cubicBezTo>
                  <a:cubicBezTo>
                    <a:pt x="f11" y="f12"/>
                    <a:pt x="f13" y="f14"/>
                    <a:pt x="f3" y="f4"/>
                  </a:cubicBezTo>
                  <a:cubicBezTo>
                    <a:pt x="f15" y="f16"/>
                    <a:pt x="f13" y="f17"/>
                    <a:pt x="f18" y="f19"/>
                  </a:cubicBezTo>
                  <a:cubicBezTo>
                    <a:pt x="f20" y="f21"/>
                    <a:pt x="f20" y="f22"/>
                    <a:pt x="f20" y="f23"/>
                  </a:cubicBezTo>
                  <a:cubicBezTo>
                    <a:pt x="f24" y="f25"/>
                    <a:pt x="f7" y="f26"/>
                    <a:pt x="f2" y="f2"/>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10" name="Freeform 18">
              <a:extLst>
                <a:ext uri="{FF2B5EF4-FFF2-40B4-BE49-F238E27FC236}">
                  <a16:creationId xmlns="" xmlns:a16="http://schemas.microsoft.com/office/drawing/2014/main" id="{67E1C374-1B64-4645-856C-ED01CF7301DC}"/>
                </a:ext>
              </a:extLst>
            </p:cNvPr>
            <p:cNvSpPr/>
            <p:nvPr/>
          </p:nvSpPr>
          <p:spPr>
            <a:xfrm>
              <a:off x="769723" y="5478746"/>
              <a:ext cx="190103" cy="1025051"/>
            </a:xfrm>
            <a:custGeom>
              <a:avLst/>
              <a:gdLst>
                <a:gd name="f0" fmla="val w"/>
                <a:gd name="f1" fmla="val h"/>
                <a:gd name="f2" fmla="val 0"/>
                <a:gd name="f3" fmla="val 41"/>
                <a:gd name="f4" fmla="val 222"/>
                <a:gd name="f5" fmla="val 31"/>
                <a:gd name="f6" fmla="val 2"/>
                <a:gd name="f7" fmla="val 62"/>
                <a:gd name="f8" fmla="val 5"/>
                <a:gd name="f9" fmla="val 93"/>
                <a:gd name="f10" fmla="val 8"/>
                <a:gd name="f11" fmla="val 117"/>
                <a:gd name="f12" fmla="val 12"/>
                <a:gd name="f13" fmla="val 142"/>
                <a:gd name="f14" fmla="val 17"/>
                <a:gd name="f15" fmla="val 166"/>
                <a:gd name="f16" fmla="val 19"/>
                <a:gd name="f17" fmla="val 172"/>
                <a:gd name="f18" fmla="val 22"/>
                <a:gd name="f19" fmla="val 178"/>
                <a:gd name="f20" fmla="val 24"/>
                <a:gd name="f21" fmla="val 184"/>
                <a:gd name="f22" fmla="val 30"/>
                <a:gd name="f23" fmla="val 197"/>
                <a:gd name="f24" fmla="val 35"/>
                <a:gd name="f25" fmla="val 209"/>
                <a:gd name="f26" fmla="val 40"/>
                <a:gd name="f27" fmla="val 219"/>
                <a:gd name="f28" fmla="val 39"/>
                <a:gd name="f29" fmla="val 215"/>
                <a:gd name="f30" fmla="val 38"/>
                <a:gd name="f31" fmla="val 212"/>
                <a:gd name="f32" fmla="val 26"/>
                <a:gd name="f33" fmla="val 18"/>
                <a:gd name="f34" fmla="val 132"/>
                <a:gd name="f35" fmla="val 13"/>
                <a:gd name="f36" fmla="val 92"/>
                <a:gd name="f37" fmla="val 11"/>
                <a:gd name="f38" fmla="val 68"/>
                <a:gd name="f39" fmla="val 9"/>
                <a:gd name="f40" fmla="val 45"/>
                <a:gd name="f41" fmla="val 21"/>
                <a:gd name="f42" fmla="val 7"/>
                <a:gd name="f43" fmla="val 20"/>
                <a:gd name="f44" fmla="val 6"/>
                <a:gd name="f45" fmla="*/ f0 1 41"/>
                <a:gd name="f46" fmla="*/ f1 1 222"/>
                <a:gd name="f47" fmla="+- f4 0 f2"/>
                <a:gd name="f48" fmla="+- f3 0 f2"/>
                <a:gd name="f49" fmla="*/ f48 1 41"/>
                <a:gd name="f50" fmla="*/ f47 1 222"/>
                <a:gd name="f51" fmla="*/ 0 1 f49"/>
                <a:gd name="f52" fmla="*/ f3 1 f49"/>
                <a:gd name="f53" fmla="*/ 0 1 f50"/>
                <a:gd name="f54" fmla="*/ f4 1 f50"/>
                <a:gd name="f55" fmla="*/ f51 f45 1"/>
                <a:gd name="f56" fmla="*/ f52 f45 1"/>
                <a:gd name="f57" fmla="*/ f54 f46 1"/>
                <a:gd name="f58" fmla="*/ f53 f46 1"/>
              </a:gdLst>
              <a:ahLst/>
              <a:cxnLst>
                <a:cxn ang="3cd4">
                  <a:pos x="hc" y="t"/>
                </a:cxn>
                <a:cxn ang="0">
                  <a:pos x="r" y="vc"/>
                </a:cxn>
                <a:cxn ang="cd4">
                  <a:pos x="hc" y="b"/>
                </a:cxn>
                <a:cxn ang="cd2">
                  <a:pos x="l" y="vc"/>
                </a:cxn>
              </a:cxnLst>
              <a:rect l="f55" t="f58" r="f56" b="f57"/>
              <a:pathLst>
                <a:path w="41" h="222">
                  <a:moveTo>
                    <a:pt x="f2" y="f2"/>
                  </a:moveTo>
                  <a:cubicBezTo>
                    <a:pt x="f2" y="f5"/>
                    <a:pt x="f6" y="f7"/>
                    <a:pt x="f8" y="f9"/>
                  </a:cubicBezTo>
                  <a:cubicBezTo>
                    <a:pt x="f10" y="f11"/>
                    <a:pt x="f12" y="f13"/>
                    <a:pt x="f14" y="f15"/>
                  </a:cubicBezTo>
                  <a:cubicBezTo>
                    <a:pt x="f16" y="f17"/>
                    <a:pt x="f18" y="f19"/>
                    <a:pt x="f20" y="f21"/>
                  </a:cubicBezTo>
                  <a:cubicBezTo>
                    <a:pt x="f22" y="f23"/>
                    <a:pt x="f24" y="f25"/>
                    <a:pt x="f3" y="f4"/>
                  </a:cubicBezTo>
                  <a:cubicBezTo>
                    <a:pt x="f26" y="f27"/>
                    <a:pt x="f28" y="f29"/>
                    <a:pt x="f30" y="f31"/>
                  </a:cubicBezTo>
                  <a:cubicBezTo>
                    <a:pt x="f32" y="f17"/>
                    <a:pt x="f33" y="f34"/>
                    <a:pt x="f35" y="f36"/>
                  </a:cubicBezTo>
                  <a:cubicBezTo>
                    <a:pt x="f37" y="f38"/>
                    <a:pt x="f39" y="f40"/>
                    <a:pt x="f10" y="f18"/>
                  </a:cubicBezTo>
                  <a:cubicBezTo>
                    <a:pt x="f10" y="f41"/>
                    <a:pt x="f42" y="f43"/>
                    <a:pt x="f42" y="f33"/>
                  </a:cubicBezTo>
                  <a:cubicBezTo>
                    <a:pt x="f8" y="f12"/>
                    <a:pt x="f6" y="f44"/>
                    <a:pt x="f2" y="f2"/>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11" name="Freeform 19">
              <a:extLst>
                <a:ext uri="{FF2B5EF4-FFF2-40B4-BE49-F238E27FC236}">
                  <a16:creationId xmlns="" xmlns:a16="http://schemas.microsoft.com/office/drawing/2014/main" id="{A47305AF-BABD-4596-A570-95F5F558C8CD}"/>
                </a:ext>
              </a:extLst>
            </p:cNvPr>
            <p:cNvSpPr/>
            <p:nvPr/>
          </p:nvSpPr>
          <p:spPr>
            <a:xfrm>
              <a:off x="775310" y="1399022"/>
              <a:ext cx="2076200" cy="4048030"/>
            </a:xfrm>
            <a:custGeom>
              <a:avLst/>
              <a:gdLst>
                <a:gd name="f0" fmla="val w"/>
                <a:gd name="f1" fmla="val h"/>
                <a:gd name="f2" fmla="val 0"/>
                <a:gd name="f3" fmla="val 450"/>
                <a:gd name="f4" fmla="val 878"/>
                <a:gd name="f5" fmla="val 7"/>
                <a:gd name="f6" fmla="val 854"/>
                <a:gd name="f7" fmla="val 10"/>
                <a:gd name="f8" fmla="val 772"/>
                <a:gd name="f9" fmla="val 26"/>
                <a:gd name="f10" fmla="val 691"/>
                <a:gd name="f11" fmla="val 50"/>
                <a:gd name="f12" fmla="val 613"/>
                <a:gd name="f13" fmla="val 75"/>
                <a:gd name="f14" fmla="val 535"/>
                <a:gd name="f15" fmla="val 109"/>
                <a:gd name="f16" fmla="val 460"/>
                <a:gd name="f17" fmla="val 149"/>
                <a:gd name="f18" fmla="val 388"/>
                <a:gd name="f19" fmla="val 189"/>
                <a:gd name="f20" fmla="val 316"/>
                <a:gd name="f21" fmla="val 235"/>
                <a:gd name="f22" fmla="val 248"/>
                <a:gd name="f23" fmla="val 285"/>
                <a:gd name="f24" fmla="val 183"/>
                <a:gd name="f25" fmla="val 310"/>
                <a:gd name="f26" fmla="val 151"/>
                <a:gd name="f27" fmla="val 337"/>
                <a:gd name="f28" fmla="val 119"/>
                <a:gd name="f29" fmla="val 364"/>
                <a:gd name="f30" fmla="val 89"/>
                <a:gd name="f31" fmla="val 378"/>
                <a:gd name="f32" fmla="val 74"/>
                <a:gd name="f33" fmla="val 392"/>
                <a:gd name="f34" fmla="val 58"/>
                <a:gd name="f35" fmla="val 406"/>
                <a:gd name="f36" fmla="val 44"/>
                <a:gd name="f37" fmla="val 421"/>
                <a:gd name="f38" fmla="val 29"/>
                <a:gd name="f39" fmla="val 435"/>
                <a:gd name="f40" fmla="val 15"/>
                <a:gd name="f41" fmla="val 1"/>
                <a:gd name="f42" fmla="val 434"/>
                <a:gd name="f43" fmla="val 14"/>
                <a:gd name="f44" fmla="val 420"/>
                <a:gd name="f45" fmla="val 28"/>
                <a:gd name="f46" fmla="val 405"/>
                <a:gd name="f47" fmla="val 43"/>
                <a:gd name="f48" fmla="val 391"/>
                <a:gd name="f49" fmla="val 57"/>
                <a:gd name="f50" fmla="val 377"/>
                <a:gd name="f51" fmla="val 72"/>
                <a:gd name="f52" fmla="val 363"/>
                <a:gd name="f53" fmla="val 88"/>
                <a:gd name="f54" fmla="val 335"/>
                <a:gd name="f55" fmla="val 118"/>
                <a:gd name="f56" fmla="val 308"/>
                <a:gd name="f57" fmla="val 283"/>
                <a:gd name="f58" fmla="val 181"/>
                <a:gd name="f59" fmla="val 232"/>
                <a:gd name="f60" fmla="val 246"/>
                <a:gd name="f61" fmla="val 185"/>
                <a:gd name="f62" fmla="val 314"/>
                <a:gd name="f63" fmla="val 145"/>
                <a:gd name="f64" fmla="val 386"/>
                <a:gd name="f65" fmla="val 104"/>
                <a:gd name="f66" fmla="val 457"/>
                <a:gd name="f67" fmla="val 70"/>
                <a:gd name="f68" fmla="val 533"/>
                <a:gd name="f69" fmla="val 45"/>
                <a:gd name="f70" fmla="val 611"/>
                <a:gd name="f71" fmla="val 19"/>
                <a:gd name="f72" fmla="val 690"/>
                <a:gd name="f73" fmla="val 3"/>
                <a:gd name="f74" fmla="val 771"/>
                <a:gd name="f75" fmla="val 856"/>
                <a:gd name="f76" fmla="val 857"/>
                <a:gd name="f77" fmla="val 859"/>
                <a:gd name="f78" fmla="val 2"/>
                <a:gd name="f79" fmla="val 865"/>
                <a:gd name="f80" fmla="val 4"/>
                <a:gd name="f81" fmla="val 872"/>
                <a:gd name="f82" fmla="val 870"/>
                <a:gd name="f83" fmla="val 862"/>
                <a:gd name="f84" fmla="*/ f0 1 450"/>
                <a:gd name="f85" fmla="*/ f1 1 878"/>
                <a:gd name="f86" fmla="+- f4 0 f2"/>
                <a:gd name="f87" fmla="+- f3 0 f2"/>
                <a:gd name="f88" fmla="*/ f87 1 450"/>
                <a:gd name="f89" fmla="*/ f86 1 878"/>
                <a:gd name="f90" fmla="*/ 0 1 f88"/>
                <a:gd name="f91" fmla="*/ f3 1 f88"/>
                <a:gd name="f92" fmla="*/ 0 1 f89"/>
                <a:gd name="f93" fmla="*/ f4 1 f89"/>
                <a:gd name="f94" fmla="*/ f90 f84 1"/>
                <a:gd name="f95" fmla="*/ f91 f84 1"/>
                <a:gd name="f96" fmla="*/ f93 f85 1"/>
                <a:gd name="f97" fmla="*/ f92 f85 1"/>
              </a:gdLst>
              <a:ahLst/>
              <a:cxnLst>
                <a:cxn ang="3cd4">
                  <a:pos x="hc" y="t"/>
                </a:cxn>
                <a:cxn ang="0">
                  <a:pos x="r" y="vc"/>
                </a:cxn>
                <a:cxn ang="cd4">
                  <a:pos x="hc" y="b"/>
                </a:cxn>
                <a:cxn ang="cd2">
                  <a:pos x="l" y="vc"/>
                </a:cxn>
              </a:cxnLst>
              <a:rect l="f94" t="f97" r="f95" b="f96"/>
              <a:pathLst>
                <a:path w="450" h="878">
                  <a:moveTo>
                    <a:pt x="f5" y="f6"/>
                  </a:moveTo>
                  <a:cubicBezTo>
                    <a:pt x="f7" y="f8"/>
                    <a:pt x="f9" y="f10"/>
                    <a:pt x="f11" y="f12"/>
                  </a:cubicBezTo>
                  <a:cubicBezTo>
                    <a:pt x="f13" y="f14"/>
                    <a:pt x="f15" y="f16"/>
                    <a:pt x="f17" y="f18"/>
                  </a:cubicBezTo>
                  <a:cubicBezTo>
                    <a:pt x="f19" y="f20"/>
                    <a:pt x="f21" y="f22"/>
                    <a:pt x="f23" y="f24"/>
                  </a:cubicBezTo>
                  <a:cubicBezTo>
                    <a:pt x="f25" y="f26"/>
                    <a:pt x="f27" y="f28"/>
                    <a:pt x="f29" y="f30"/>
                  </a:cubicBezTo>
                  <a:cubicBezTo>
                    <a:pt x="f31" y="f32"/>
                    <a:pt x="f33" y="f34"/>
                    <a:pt x="f35" y="f36"/>
                  </a:cubicBezTo>
                  <a:cubicBezTo>
                    <a:pt x="f37" y="f38"/>
                    <a:pt x="f39" y="f40"/>
                    <a:pt x="f3" y="f41"/>
                  </a:cubicBezTo>
                  <a:cubicBezTo>
                    <a:pt x="f3" y="f2"/>
                    <a:pt x="f3" y="f2"/>
                    <a:pt x="f3" y="f2"/>
                  </a:cubicBezTo>
                  <a:cubicBezTo>
                    <a:pt x="f42" y="f43"/>
                    <a:pt x="f44" y="f45"/>
                    <a:pt x="f46" y="f47"/>
                  </a:cubicBezTo>
                  <a:cubicBezTo>
                    <a:pt x="f48" y="f49"/>
                    <a:pt x="f50" y="f51"/>
                    <a:pt x="f52" y="f53"/>
                  </a:cubicBezTo>
                  <a:cubicBezTo>
                    <a:pt x="f54" y="f55"/>
                    <a:pt x="f56" y="f17"/>
                    <a:pt x="f57" y="f58"/>
                  </a:cubicBezTo>
                  <a:cubicBezTo>
                    <a:pt x="f59" y="f60"/>
                    <a:pt x="f61" y="f62"/>
                    <a:pt x="f63" y="f64"/>
                  </a:cubicBezTo>
                  <a:cubicBezTo>
                    <a:pt x="f65" y="f66"/>
                    <a:pt x="f67" y="f68"/>
                    <a:pt x="f69" y="f70"/>
                  </a:cubicBezTo>
                  <a:cubicBezTo>
                    <a:pt x="f71" y="f72"/>
                    <a:pt x="f73" y="f74"/>
                    <a:pt x="f2" y="f6"/>
                  </a:cubicBezTo>
                  <a:cubicBezTo>
                    <a:pt x="f2" y="f75"/>
                    <a:pt x="f2" y="f76"/>
                    <a:pt x="f2" y="f77"/>
                  </a:cubicBezTo>
                  <a:cubicBezTo>
                    <a:pt x="f78" y="f79"/>
                    <a:pt x="f80" y="f81"/>
                    <a:pt x="f5" y="f4"/>
                  </a:cubicBezTo>
                  <a:cubicBezTo>
                    <a:pt x="f5" y="f82"/>
                    <a:pt x="f5" y="f83"/>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12" name="Freeform 20">
              <a:extLst>
                <a:ext uri="{FF2B5EF4-FFF2-40B4-BE49-F238E27FC236}">
                  <a16:creationId xmlns="" xmlns:a16="http://schemas.microsoft.com/office/drawing/2014/main" id="{A9157012-6C5A-4F90-9057-7AB04DEAF3E9}"/>
                </a:ext>
              </a:extLst>
            </p:cNvPr>
            <p:cNvSpPr/>
            <p:nvPr/>
          </p:nvSpPr>
          <p:spPr>
            <a:xfrm>
              <a:off x="922547" y="6529894"/>
              <a:ext cx="162150" cy="337340"/>
            </a:xfrm>
            <a:custGeom>
              <a:avLst/>
              <a:gdLst>
                <a:gd name="f0" fmla="val w"/>
                <a:gd name="f1" fmla="val h"/>
                <a:gd name="f2" fmla="val 0"/>
                <a:gd name="f3" fmla="val 35"/>
                <a:gd name="f4" fmla="val 73"/>
                <a:gd name="f5" fmla="val 7"/>
                <a:gd name="f6" fmla="val 24"/>
                <a:gd name="f7" fmla="val 16"/>
                <a:gd name="f8" fmla="val 49"/>
                <a:gd name="f9" fmla="val 26"/>
                <a:gd name="f10" fmla="val 23"/>
                <a:gd name="f11" fmla="val 11"/>
                <a:gd name="f12" fmla="*/ f0 1 35"/>
                <a:gd name="f13" fmla="*/ f1 1 73"/>
                <a:gd name="f14" fmla="+- f4 0 f2"/>
                <a:gd name="f15" fmla="+- f3 0 f2"/>
                <a:gd name="f16" fmla="*/ f15 1 35"/>
                <a:gd name="f17" fmla="*/ f14 1 73"/>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35" h="73">
                  <a:moveTo>
                    <a:pt x="f2" y="f2"/>
                  </a:moveTo>
                  <a:cubicBezTo>
                    <a:pt x="f5" y="f6"/>
                    <a:pt x="f7" y="f8"/>
                    <a:pt x="f9" y="f4"/>
                  </a:cubicBezTo>
                  <a:cubicBezTo>
                    <a:pt x="f3" y="f4"/>
                    <a:pt x="f3" y="f4"/>
                    <a:pt x="f3" y="f4"/>
                  </a:cubicBezTo>
                  <a:cubicBezTo>
                    <a:pt x="f10" y="f8"/>
                    <a:pt x="f11" y="f6"/>
                    <a:pt x="f2" y="f2"/>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13" name="Freeform 21">
              <a:extLst>
                <a:ext uri="{FF2B5EF4-FFF2-40B4-BE49-F238E27FC236}">
                  <a16:creationId xmlns="" xmlns:a16="http://schemas.microsoft.com/office/drawing/2014/main" id="{35274B1D-2EB0-49E4-9AD7-A88405BF73C8}"/>
                </a:ext>
              </a:extLst>
            </p:cNvPr>
            <p:cNvSpPr/>
            <p:nvPr/>
          </p:nvSpPr>
          <p:spPr>
            <a:xfrm>
              <a:off x="769723" y="5359462"/>
              <a:ext cx="37270" cy="221787"/>
            </a:xfrm>
            <a:custGeom>
              <a:avLst/>
              <a:gdLst>
                <a:gd name="f0" fmla="val w"/>
                <a:gd name="f1" fmla="val h"/>
                <a:gd name="f2" fmla="val 0"/>
                <a:gd name="f3" fmla="val 8"/>
                <a:gd name="f4" fmla="val 48"/>
                <a:gd name="f5" fmla="val 7"/>
                <a:gd name="f6" fmla="val 44"/>
                <a:gd name="f7" fmla="val 46"/>
                <a:gd name="f8" fmla="val 47"/>
                <a:gd name="f9" fmla="val 38"/>
                <a:gd name="f10" fmla="val 29"/>
                <a:gd name="f11" fmla="val 19"/>
                <a:gd name="f12" fmla="val 5"/>
                <a:gd name="f13" fmla="val 13"/>
                <a:gd name="f14" fmla="val 3"/>
                <a:gd name="f15" fmla="val 6"/>
                <a:gd name="f16" fmla="val 1"/>
                <a:gd name="f17" fmla="val 9"/>
                <a:gd name="f18" fmla="val 17"/>
                <a:gd name="f19" fmla="val 26"/>
                <a:gd name="f20" fmla="val 2"/>
                <a:gd name="f21" fmla="val 32"/>
                <a:gd name="f22" fmla="*/ f0 1 8"/>
                <a:gd name="f23" fmla="*/ f1 1 48"/>
                <a:gd name="f24" fmla="+- f4 0 f2"/>
                <a:gd name="f25" fmla="+- f3 0 f2"/>
                <a:gd name="f26" fmla="*/ f25 1 8"/>
                <a:gd name="f27" fmla="*/ f24 1 48"/>
                <a:gd name="f28" fmla="*/ 0 1 f26"/>
                <a:gd name="f29" fmla="*/ f3 1 f26"/>
                <a:gd name="f30" fmla="*/ 0 1 f27"/>
                <a:gd name="f31" fmla="*/ f4 1 f27"/>
                <a:gd name="f32" fmla="*/ f28 f22 1"/>
                <a:gd name="f33" fmla="*/ f29 f22 1"/>
                <a:gd name="f34" fmla="*/ f31 f23 1"/>
                <a:gd name="f35" fmla="*/ f30 f23 1"/>
              </a:gdLst>
              <a:ahLst/>
              <a:cxnLst>
                <a:cxn ang="3cd4">
                  <a:pos x="hc" y="t"/>
                </a:cxn>
                <a:cxn ang="0">
                  <a:pos x="r" y="vc"/>
                </a:cxn>
                <a:cxn ang="cd4">
                  <a:pos x="hc" y="b"/>
                </a:cxn>
                <a:cxn ang="cd2">
                  <a:pos x="l" y="vc"/>
                </a:cxn>
              </a:cxnLst>
              <a:rect l="f32" t="f35" r="f33" b="f34"/>
              <a:pathLst>
                <a:path w="8" h="48">
                  <a:moveTo>
                    <a:pt x="f5" y="f6"/>
                  </a:moveTo>
                  <a:cubicBezTo>
                    <a:pt x="f5" y="f7"/>
                    <a:pt x="f3" y="f8"/>
                    <a:pt x="f3" y="f4"/>
                  </a:cubicBezTo>
                  <a:cubicBezTo>
                    <a:pt x="f3" y="f9"/>
                    <a:pt x="f3" y="f10"/>
                    <a:pt x="f3" y="f11"/>
                  </a:cubicBezTo>
                  <a:cubicBezTo>
                    <a:pt x="f12" y="f13"/>
                    <a:pt x="f14" y="f15"/>
                    <a:pt x="f16" y="f2"/>
                  </a:cubicBezTo>
                  <a:cubicBezTo>
                    <a:pt x="f2" y="f17"/>
                    <a:pt x="f2" y="f18"/>
                    <a:pt x="f2" y="f19"/>
                  </a:cubicBezTo>
                  <a:cubicBezTo>
                    <a:pt x="f20" y="f21"/>
                    <a:pt x="f12" y="f9"/>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14" name="Freeform 22">
              <a:extLst>
                <a:ext uri="{FF2B5EF4-FFF2-40B4-BE49-F238E27FC236}">
                  <a16:creationId xmlns="" xmlns:a16="http://schemas.microsoft.com/office/drawing/2014/main" id="{137870F5-A456-4B40-B47F-44937F7D872F}"/>
                </a:ext>
              </a:extLst>
            </p:cNvPr>
            <p:cNvSpPr/>
            <p:nvPr/>
          </p:nvSpPr>
          <p:spPr>
            <a:xfrm>
              <a:off x="849861" y="6244739"/>
              <a:ext cx="238557" cy="622486"/>
            </a:xfrm>
            <a:custGeom>
              <a:avLst/>
              <a:gdLst>
                <a:gd name="f0" fmla="val w"/>
                <a:gd name="f1" fmla="val h"/>
                <a:gd name="f2" fmla="val 0"/>
                <a:gd name="f3" fmla="val 52"/>
                <a:gd name="f4" fmla="val 135"/>
                <a:gd name="f5" fmla="val 7"/>
                <a:gd name="f6" fmla="val 18"/>
                <a:gd name="f7" fmla="val 5"/>
                <a:gd name="f8" fmla="val 12"/>
                <a:gd name="f9" fmla="val 2"/>
                <a:gd name="f10" fmla="val 6"/>
                <a:gd name="f11" fmla="val 3"/>
                <a:gd name="f12" fmla="val 16"/>
                <a:gd name="f13" fmla="val 32"/>
                <a:gd name="f14" fmla="val 48"/>
                <a:gd name="f15" fmla="val 13"/>
                <a:gd name="f16" fmla="val 53"/>
                <a:gd name="f17" fmla="val 14"/>
                <a:gd name="f18" fmla="val 57"/>
                <a:gd name="f19" fmla="val 62"/>
                <a:gd name="f20" fmla="val 27"/>
                <a:gd name="f21" fmla="val 86"/>
                <a:gd name="f22" fmla="val 39"/>
                <a:gd name="f23" fmla="val 111"/>
                <a:gd name="f24" fmla="val 51"/>
                <a:gd name="f25" fmla="val 41"/>
                <a:gd name="f26" fmla="val 109"/>
                <a:gd name="f27" fmla="val 83"/>
                <a:gd name="f28" fmla="val 24"/>
                <a:gd name="f29" fmla="val 56"/>
                <a:gd name="f30" fmla="val 43"/>
                <a:gd name="f31" fmla="val 31"/>
                <a:gd name="f32" fmla="*/ f0 1 52"/>
                <a:gd name="f33" fmla="*/ f1 1 135"/>
                <a:gd name="f34" fmla="+- f4 0 f2"/>
                <a:gd name="f35" fmla="+- f3 0 f2"/>
                <a:gd name="f36" fmla="*/ f35 1 52"/>
                <a:gd name="f37" fmla="*/ f34 1 135"/>
                <a:gd name="f38" fmla="*/ 0 1 f36"/>
                <a:gd name="f39" fmla="*/ f3 1 f36"/>
                <a:gd name="f40" fmla="*/ 0 1 f37"/>
                <a:gd name="f41" fmla="*/ f4 1 f37"/>
                <a:gd name="f42" fmla="*/ f38 f32 1"/>
                <a:gd name="f43" fmla="*/ f39 f32 1"/>
                <a:gd name="f44" fmla="*/ f41 f33 1"/>
                <a:gd name="f45" fmla="*/ f40 f33 1"/>
              </a:gdLst>
              <a:ahLst/>
              <a:cxnLst>
                <a:cxn ang="3cd4">
                  <a:pos x="hc" y="t"/>
                </a:cxn>
                <a:cxn ang="0">
                  <a:pos x="r" y="vc"/>
                </a:cxn>
                <a:cxn ang="cd4">
                  <a:pos x="hc" y="b"/>
                </a:cxn>
                <a:cxn ang="cd2">
                  <a:pos x="l" y="vc"/>
                </a:cxn>
              </a:cxnLst>
              <a:rect l="f42" t="f45" r="f43" b="f44"/>
              <a:pathLst>
                <a:path w="52" h="135">
                  <a:moveTo>
                    <a:pt x="f5" y="f6"/>
                  </a:moveTo>
                  <a:cubicBezTo>
                    <a:pt x="f7" y="f8"/>
                    <a:pt x="f9" y="f10"/>
                    <a:pt x="f2" y="f2"/>
                  </a:cubicBezTo>
                  <a:cubicBezTo>
                    <a:pt x="f11" y="f12"/>
                    <a:pt x="f5" y="f13"/>
                    <a:pt x="f8" y="f14"/>
                  </a:cubicBezTo>
                  <a:cubicBezTo>
                    <a:pt x="f15" y="f16"/>
                    <a:pt x="f17" y="f18"/>
                    <a:pt x="f12" y="f19"/>
                  </a:cubicBezTo>
                  <a:cubicBezTo>
                    <a:pt x="f20" y="f21"/>
                    <a:pt x="f22" y="f23"/>
                    <a:pt x="f24" y="f4"/>
                  </a:cubicBezTo>
                  <a:cubicBezTo>
                    <a:pt x="f3" y="f4"/>
                    <a:pt x="f3" y="f4"/>
                    <a:pt x="f3" y="f4"/>
                  </a:cubicBezTo>
                  <a:cubicBezTo>
                    <a:pt x="f25" y="f26"/>
                    <a:pt x="f13" y="f27"/>
                    <a:pt x="f28" y="f29"/>
                  </a:cubicBezTo>
                  <a:cubicBezTo>
                    <a:pt x="f6" y="f30"/>
                    <a:pt x="f15" y="f31"/>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grpSp>
      <p:grpSp>
        <p:nvGrpSpPr>
          <p:cNvPr id="15" name="Group 9">
            <a:extLst>
              <a:ext uri="{FF2B5EF4-FFF2-40B4-BE49-F238E27FC236}">
                <a16:creationId xmlns="" xmlns:a16="http://schemas.microsoft.com/office/drawing/2014/main" id="{B960FFEB-7DD7-49A6-9DD1-40EA8FE5D7C2}"/>
              </a:ext>
            </a:extLst>
          </p:cNvPr>
          <p:cNvGrpSpPr/>
          <p:nvPr/>
        </p:nvGrpSpPr>
        <p:grpSpPr>
          <a:xfrm>
            <a:off x="27221" y="-786"/>
            <a:ext cx="2356674" cy="6854040"/>
            <a:chOff x="27221" y="-786"/>
            <a:chExt cx="2356674" cy="6854040"/>
          </a:xfrm>
        </p:grpSpPr>
        <p:sp>
          <p:nvSpPr>
            <p:cNvPr id="16" name="Freeform 27">
              <a:extLst>
                <a:ext uri="{FF2B5EF4-FFF2-40B4-BE49-F238E27FC236}">
                  <a16:creationId xmlns="" xmlns:a16="http://schemas.microsoft.com/office/drawing/2014/main" id="{098C3256-E14E-4DA9-86D0-6082440426BC}"/>
                </a:ext>
              </a:extLst>
            </p:cNvPr>
            <p:cNvSpPr/>
            <p:nvPr/>
          </p:nvSpPr>
          <p:spPr>
            <a:xfrm>
              <a:off x="27221" y="-786"/>
              <a:ext cx="494324" cy="4401043"/>
            </a:xfrm>
            <a:custGeom>
              <a:avLst/>
              <a:gdLst>
                <a:gd name="f0" fmla="val w"/>
                <a:gd name="f1" fmla="val h"/>
                <a:gd name="f2" fmla="val 0"/>
                <a:gd name="f3" fmla="val 103"/>
                <a:gd name="f4" fmla="val 920"/>
                <a:gd name="f5" fmla="val 7"/>
                <a:gd name="f6" fmla="val 210"/>
                <a:gd name="f7" fmla="val 11"/>
                <a:gd name="f8" fmla="val 288"/>
                <a:gd name="f9" fmla="val 17"/>
                <a:gd name="f10" fmla="val 367"/>
                <a:gd name="f11" fmla="val 26"/>
                <a:gd name="f12" fmla="val 445"/>
                <a:gd name="f13" fmla="val 34"/>
                <a:gd name="f14" fmla="val 523"/>
                <a:gd name="f15" fmla="val 44"/>
                <a:gd name="f16" fmla="val 601"/>
                <a:gd name="f17" fmla="val 57"/>
                <a:gd name="f18" fmla="val 679"/>
                <a:gd name="f19" fmla="val 69"/>
                <a:gd name="f20" fmla="val 757"/>
                <a:gd name="f21" fmla="val 84"/>
                <a:gd name="f22" fmla="val 834"/>
                <a:gd name="f23" fmla="val 101"/>
                <a:gd name="f24" fmla="val 911"/>
                <a:gd name="f25" fmla="val 102"/>
                <a:gd name="f26" fmla="val 914"/>
                <a:gd name="f27" fmla="val 917"/>
                <a:gd name="f28" fmla="val 905"/>
                <a:gd name="f29" fmla="val 100"/>
                <a:gd name="f30" fmla="val 889"/>
                <a:gd name="f31" fmla="val 99"/>
                <a:gd name="f32" fmla="val 874"/>
                <a:gd name="f33" fmla="val 871"/>
                <a:gd name="f34" fmla="val 868"/>
                <a:gd name="f35" fmla="val 866"/>
                <a:gd name="f36" fmla="val 85"/>
                <a:gd name="f37" fmla="val 803"/>
                <a:gd name="f38" fmla="val 73"/>
                <a:gd name="f39" fmla="val 741"/>
                <a:gd name="f40" fmla="val 63"/>
                <a:gd name="f41" fmla="val 678"/>
                <a:gd name="f42" fmla="val 50"/>
                <a:gd name="f43" fmla="val 600"/>
                <a:gd name="f44" fmla="val 39"/>
                <a:gd name="f45" fmla="val 30"/>
                <a:gd name="f46" fmla="val 444"/>
                <a:gd name="f47" fmla="val 21"/>
                <a:gd name="f48" fmla="val 366"/>
                <a:gd name="f49" fmla="val 14"/>
                <a:gd name="f50" fmla="val 9"/>
                <a:gd name="f51" fmla="val 209"/>
                <a:gd name="f52" fmla="val 170"/>
                <a:gd name="f53" fmla="val 5"/>
                <a:gd name="f54" fmla="val 131"/>
                <a:gd name="f55" fmla="val 3"/>
                <a:gd name="f56" fmla="val 92"/>
                <a:gd name="f57" fmla="val 2"/>
                <a:gd name="f58" fmla="val 61"/>
                <a:gd name="f59" fmla="val 1"/>
                <a:gd name="f60" fmla="val 31"/>
                <a:gd name="f61" fmla="val 4"/>
                <a:gd name="f62" fmla="*/ f0 1 103"/>
                <a:gd name="f63" fmla="*/ f1 1 920"/>
                <a:gd name="f64" fmla="+- f4 0 f2"/>
                <a:gd name="f65" fmla="+- f3 0 f2"/>
                <a:gd name="f66" fmla="*/ f65 1 103"/>
                <a:gd name="f67" fmla="*/ f64 1 920"/>
                <a:gd name="f68" fmla="*/ 0 1 f66"/>
                <a:gd name="f69" fmla="*/ f3 1 f66"/>
                <a:gd name="f70" fmla="*/ 0 1 f67"/>
                <a:gd name="f71" fmla="*/ f4 1 f67"/>
                <a:gd name="f72" fmla="*/ f68 f62 1"/>
                <a:gd name="f73" fmla="*/ f69 f62 1"/>
                <a:gd name="f74" fmla="*/ f71 f63 1"/>
                <a:gd name="f75" fmla="*/ f70 f63 1"/>
              </a:gdLst>
              <a:ahLst/>
              <a:cxnLst>
                <a:cxn ang="3cd4">
                  <a:pos x="hc" y="t"/>
                </a:cxn>
                <a:cxn ang="0">
                  <a:pos x="r" y="vc"/>
                </a:cxn>
                <a:cxn ang="cd4">
                  <a:pos x="hc" y="b"/>
                </a:cxn>
                <a:cxn ang="cd2">
                  <a:pos x="l" y="vc"/>
                </a:cxn>
              </a:cxnLst>
              <a:rect l="f72" t="f75" r="f73" b="f74"/>
              <a:pathLst>
                <a:path w="103" h="920">
                  <a:moveTo>
                    <a:pt x="f5" y="f6"/>
                  </a:moveTo>
                  <a:cubicBezTo>
                    <a:pt x="f7" y="f8"/>
                    <a:pt x="f9" y="f10"/>
                    <a:pt x="f11" y="f12"/>
                  </a:cubicBezTo>
                  <a:cubicBezTo>
                    <a:pt x="f13" y="f14"/>
                    <a:pt x="f15" y="f16"/>
                    <a:pt x="f17" y="f18"/>
                  </a:cubicBezTo>
                  <a:cubicBezTo>
                    <a:pt x="f19" y="f20"/>
                    <a:pt x="f21" y="f22"/>
                    <a:pt x="f23" y="f24"/>
                  </a:cubicBezTo>
                  <a:cubicBezTo>
                    <a:pt x="f25" y="f26"/>
                    <a:pt x="f3" y="f27"/>
                    <a:pt x="f3" y="f4"/>
                  </a:cubicBezTo>
                  <a:cubicBezTo>
                    <a:pt x="f25" y="f28"/>
                    <a:pt x="f29" y="f30"/>
                    <a:pt x="f31" y="f32"/>
                  </a:cubicBezTo>
                  <a:cubicBezTo>
                    <a:pt x="f31" y="f33"/>
                    <a:pt x="f31" y="f34"/>
                    <a:pt x="f31" y="f35"/>
                  </a:cubicBezTo>
                  <a:cubicBezTo>
                    <a:pt x="f36" y="f37"/>
                    <a:pt x="f38" y="f39"/>
                    <a:pt x="f40" y="f41"/>
                  </a:cubicBezTo>
                  <a:cubicBezTo>
                    <a:pt x="f42" y="f43"/>
                    <a:pt x="f44" y="f14"/>
                    <a:pt x="f45" y="f46"/>
                  </a:cubicBezTo>
                  <a:cubicBezTo>
                    <a:pt x="f47" y="f48"/>
                    <a:pt x="f49" y="f8"/>
                    <a:pt x="f50" y="f51"/>
                  </a:cubicBezTo>
                  <a:cubicBezTo>
                    <a:pt x="f5" y="f52"/>
                    <a:pt x="f53" y="f54"/>
                    <a:pt x="f55" y="f56"/>
                  </a:cubicBezTo>
                  <a:cubicBezTo>
                    <a:pt x="f57" y="f58"/>
                    <a:pt x="f59" y="f60"/>
                    <a:pt x="f59" y="f2"/>
                  </a:cubicBezTo>
                  <a:cubicBezTo>
                    <a:pt x="f2" y="f2"/>
                    <a:pt x="f2" y="f2"/>
                    <a:pt x="f2" y="f2"/>
                  </a:cubicBezTo>
                  <a:cubicBezTo>
                    <a:pt x="f2" y="f60"/>
                    <a:pt x="f59" y="f58"/>
                    <a:pt x="f59" y="f56"/>
                  </a:cubicBezTo>
                  <a:cubicBezTo>
                    <a:pt x="f55" y="f54"/>
                    <a:pt x="f61" y="f52"/>
                    <a:pt x="f5" y="f6"/>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17" name="Freeform 28">
              <a:extLst>
                <a:ext uri="{FF2B5EF4-FFF2-40B4-BE49-F238E27FC236}">
                  <a16:creationId xmlns="" xmlns:a16="http://schemas.microsoft.com/office/drawing/2014/main" id="{AE7ABEC4-D507-4169-814E-F89F3AC426F1}"/>
                </a:ext>
              </a:extLst>
            </p:cNvPr>
            <p:cNvSpPr/>
            <p:nvPr/>
          </p:nvSpPr>
          <p:spPr>
            <a:xfrm>
              <a:off x="550285" y="4316470"/>
              <a:ext cx="423440" cy="1580695"/>
            </a:xfrm>
            <a:custGeom>
              <a:avLst/>
              <a:gdLst>
                <a:gd name="f0" fmla="val w"/>
                <a:gd name="f1" fmla="val h"/>
                <a:gd name="f2" fmla="val 0"/>
                <a:gd name="f3" fmla="val 88"/>
                <a:gd name="f4" fmla="val 330"/>
                <a:gd name="f5" fmla="val 53"/>
                <a:gd name="f6" fmla="val 229"/>
                <a:gd name="f7" fmla="val 64"/>
                <a:gd name="f8" fmla="val 263"/>
                <a:gd name="f9" fmla="val 75"/>
                <a:gd name="f10" fmla="val 297"/>
                <a:gd name="f11" fmla="val 323"/>
                <a:gd name="f12" fmla="val 315"/>
                <a:gd name="f13" fmla="val 308"/>
                <a:gd name="f14" fmla="val 307"/>
                <a:gd name="f15" fmla="val 305"/>
                <a:gd name="f16" fmla="val 304"/>
                <a:gd name="f17" fmla="val 79"/>
                <a:gd name="f18" fmla="val 278"/>
                <a:gd name="f19" fmla="val 70"/>
                <a:gd name="f20" fmla="val 252"/>
                <a:gd name="f21" fmla="val 62"/>
                <a:gd name="f22" fmla="val 226"/>
                <a:gd name="f23" fmla="val 38"/>
                <a:gd name="f24" fmla="val 152"/>
                <a:gd name="f25" fmla="val 17"/>
                <a:gd name="f26" fmla="val 76"/>
                <a:gd name="f27" fmla="val 2"/>
                <a:gd name="f28" fmla="val 21"/>
                <a:gd name="f29" fmla="val 4"/>
                <a:gd name="f30" fmla="val 42"/>
                <a:gd name="f31" fmla="val 7"/>
                <a:gd name="f32" fmla="val 63"/>
                <a:gd name="f33" fmla="val 119"/>
                <a:gd name="f34" fmla="val 36"/>
                <a:gd name="f35" fmla="val 174"/>
                <a:gd name="f36" fmla="*/ f0 1 88"/>
                <a:gd name="f37" fmla="*/ f1 1 330"/>
                <a:gd name="f38" fmla="+- f4 0 f2"/>
                <a:gd name="f39" fmla="+- f3 0 f2"/>
                <a:gd name="f40" fmla="*/ f39 1 88"/>
                <a:gd name="f41" fmla="*/ f38 1 330"/>
                <a:gd name="f42" fmla="*/ 0 1 f40"/>
                <a:gd name="f43" fmla="*/ f3 1 f40"/>
                <a:gd name="f44" fmla="*/ 0 1 f41"/>
                <a:gd name="f45" fmla="*/ f4 1 f41"/>
                <a:gd name="f46" fmla="*/ f42 f36 1"/>
                <a:gd name="f47" fmla="*/ f43 f36 1"/>
                <a:gd name="f48" fmla="*/ f45 f37 1"/>
                <a:gd name="f49" fmla="*/ f44 f37 1"/>
              </a:gdLst>
              <a:ahLst/>
              <a:cxnLst>
                <a:cxn ang="3cd4">
                  <a:pos x="hc" y="t"/>
                </a:cxn>
                <a:cxn ang="0">
                  <a:pos x="r" y="vc"/>
                </a:cxn>
                <a:cxn ang="cd4">
                  <a:pos x="hc" y="b"/>
                </a:cxn>
                <a:cxn ang="cd2">
                  <a:pos x="l" y="vc"/>
                </a:cxn>
              </a:cxnLst>
              <a:rect l="f46" t="f49" r="f47" b="f48"/>
              <a:pathLst>
                <a:path w="88" h="330">
                  <a:moveTo>
                    <a:pt x="f5" y="f6"/>
                  </a:moveTo>
                  <a:cubicBezTo>
                    <a:pt x="f7" y="f8"/>
                    <a:pt x="f9" y="f10"/>
                    <a:pt x="f3" y="f4"/>
                  </a:cubicBezTo>
                  <a:cubicBezTo>
                    <a:pt x="f3" y="f11"/>
                    <a:pt x="f3" y="f12"/>
                    <a:pt x="f3" y="f13"/>
                  </a:cubicBezTo>
                  <a:cubicBezTo>
                    <a:pt x="f3" y="f14"/>
                    <a:pt x="f3" y="f15"/>
                    <a:pt x="f3" y="f16"/>
                  </a:cubicBezTo>
                  <a:cubicBezTo>
                    <a:pt x="f17" y="f18"/>
                    <a:pt x="f19" y="f20"/>
                    <a:pt x="f21" y="f22"/>
                  </a:cubicBezTo>
                  <a:cubicBezTo>
                    <a:pt x="f23" y="f24"/>
                    <a:pt x="f25" y="f26"/>
                    <a:pt x="f2" y="f2"/>
                  </a:cubicBezTo>
                  <a:cubicBezTo>
                    <a:pt x="f27" y="f28"/>
                    <a:pt x="f29" y="f30"/>
                    <a:pt x="f31" y="f32"/>
                  </a:cubicBezTo>
                  <a:cubicBezTo>
                    <a:pt x="f28" y="f33"/>
                    <a:pt x="f34" y="f35"/>
                    <a:pt x="f5" y="f6"/>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18" name="Freeform 29">
              <a:extLst>
                <a:ext uri="{FF2B5EF4-FFF2-40B4-BE49-F238E27FC236}">
                  <a16:creationId xmlns="" xmlns:a16="http://schemas.microsoft.com/office/drawing/2014/main" id="{F6B2A8D6-58AB-4F75-BD5F-8D935705C385}"/>
                </a:ext>
              </a:extLst>
            </p:cNvPr>
            <p:cNvSpPr/>
            <p:nvPr/>
          </p:nvSpPr>
          <p:spPr>
            <a:xfrm>
              <a:off x="1006297" y="5862684"/>
              <a:ext cx="431103" cy="990569"/>
            </a:xfrm>
            <a:custGeom>
              <a:avLst/>
              <a:gdLst>
                <a:gd name="f0" fmla="val 180"/>
                <a:gd name="f1" fmla="val w"/>
                <a:gd name="f2" fmla="val h"/>
                <a:gd name="f3" fmla="val 0"/>
                <a:gd name="f4" fmla="val 90"/>
                <a:gd name="f5" fmla="val 207"/>
                <a:gd name="f6" fmla="val 6"/>
                <a:gd name="f7" fmla="val 15"/>
                <a:gd name="f8" fmla="val 4"/>
                <a:gd name="f9" fmla="val 10"/>
                <a:gd name="f10" fmla="val 2"/>
                <a:gd name="f11" fmla="val 5"/>
                <a:gd name="f12" fmla="val 9"/>
                <a:gd name="f13" fmla="val 19"/>
                <a:gd name="f14" fmla="val 1"/>
                <a:gd name="f15" fmla="val 29"/>
                <a:gd name="f16" fmla="val 14"/>
                <a:gd name="f17" fmla="val 62"/>
                <a:gd name="f18" fmla="val 27"/>
                <a:gd name="f19" fmla="val 95"/>
                <a:gd name="f20" fmla="val 42"/>
                <a:gd name="f21" fmla="val 127"/>
                <a:gd name="f22" fmla="val 54"/>
                <a:gd name="f23" fmla="val 154"/>
                <a:gd name="f24" fmla="val 67"/>
                <a:gd name="f25" fmla="val 181"/>
                <a:gd name="f26" fmla="val 80"/>
                <a:gd name="f27" fmla="val 76"/>
                <a:gd name="f28" fmla="val 63"/>
                <a:gd name="f29" fmla="val 152"/>
                <a:gd name="f30" fmla="val 50"/>
                <a:gd name="f31" fmla="val 123"/>
                <a:gd name="f32" fmla="val 34"/>
                <a:gd name="f33" fmla="val 88"/>
                <a:gd name="f34" fmla="val 20"/>
                <a:gd name="f35" fmla="val 51"/>
                <a:gd name="f36" fmla="*/ f1 1 90"/>
                <a:gd name="f37" fmla="*/ f2 1 207"/>
                <a:gd name="f38" fmla="+- f5 0 f3"/>
                <a:gd name="f39" fmla="+- f4 0 f3"/>
                <a:gd name="f40" fmla="*/ f39 1 90"/>
                <a:gd name="f41" fmla="*/ f38 1 207"/>
                <a:gd name="f42" fmla="*/ 0 1 f40"/>
                <a:gd name="f43" fmla="*/ f4 1 f40"/>
                <a:gd name="f44" fmla="*/ 0 1 f41"/>
                <a:gd name="f45" fmla="*/ f5 1 f41"/>
                <a:gd name="f46" fmla="*/ f42 f36 1"/>
                <a:gd name="f47" fmla="*/ f43 f36 1"/>
                <a:gd name="f48" fmla="*/ f45 f37 1"/>
                <a:gd name="f49" fmla="*/ f44 f37 1"/>
              </a:gdLst>
              <a:ahLst/>
              <a:cxnLst>
                <a:cxn ang="3cd4">
                  <a:pos x="hc" y="t"/>
                </a:cxn>
                <a:cxn ang="0">
                  <a:pos x="r" y="vc"/>
                </a:cxn>
                <a:cxn ang="cd4">
                  <a:pos x="hc" y="b"/>
                </a:cxn>
                <a:cxn ang="cd2">
                  <a:pos x="l" y="vc"/>
                </a:cxn>
              </a:cxnLst>
              <a:rect l="f46" t="f49" r="f47" b="f48"/>
              <a:pathLst>
                <a:path w="90" h="207">
                  <a:moveTo>
                    <a:pt x="f6" y="f7"/>
                  </a:moveTo>
                  <a:cubicBezTo>
                    <a:pt x="f8" y="f9"/>
                    <a:pt x="f10" y="f11"/>
                    <a:pt x="f3" y="f3"/>
                  </a:cubicBezTo>
                  <a:cubicBezTo>
                    <a:pt x="f3" y="f12"/>
                    <a:pt x="f3" y="f13"/>
                    <a:pt x="f14" y="f15"/>
                  </a:cubicBezTo>
                  <a:cubicBezTo>
                    <a:pt x="f16" y="f17"/>
                    <a:pt x="f18" y="f19"/>
                    <a:pt x="f20" y="f21"/>
                  </a:cubicBezTo>
                  <a:cubicBezTo>
                    <a:pt x="f22" y="f23"/>
                    <a:pt x="f24" y="f25"/>
                    <a:pt x="f26" y="f5"/>
                  </a:cubicBezTo>
                  <a:cubicBezTo>
                    <a:pt x="f4" y="f5"/>
                    <a:pt x="f4" y="f5"/>
                    <a:pt x="f4" y="f5"/>
                  </a:cubicBezTo>
                  <a:cubicBezTo>
                    <a:pt x="f27" y="f0"/>
                    <a:pt x="f28" y="f29"/>
                    <a:pt x="f30" y="f31"/>
                  </a:cubicBezTo>
                  <a:cubicBezTo>
                    <a:pt x="f32" y="f33"/>
                    <a:pt x="f34" y="f35"/>
                    <a:pt x="f6" y="f7"/>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19" name="Freeform 30">
              <a:extLst>
                <a:ext uri="{FF2B5EF4-FFF2-40B4-BE49-F238E27FC236}">
                  <a16:creationId xmlns="" xmlns:a16="http://schemas.microsoft.com/office/drawing/2014/main" id="{7070A3F9-AF84-48E7-930E-A6C1C118436F}"/>
                </a:ext>
              </a:extLst>
            </p:cNvPr>
            <p:cNvSpPr/>
            <p:nvPr/>
          </p:nvSpPr>
          <p:spPr>
            <a:xfrm>
              <a:off x="521546" y="4364376"/>
              <a:ext cx="551803" cy="2235964"/>
            </a:xfrm>
            <a:custGeom>
              <a:avLst/>
              <a:gdLst>
                <a:gd name="f0" fmla="val w"/>
                <a:gd name="f1" fmla="val h"/>
                <a:gd name="f2" fmla="val 0"/>
                <a:gd name="f3" fmla="val 115"/>
                <a:gd name="f4" fmla="val 467"/>
                <a:gd name="f5" fmla="val 101"/>
                <a:gd name="f6" fmla="val 409"/>
                <a:gd name="f7" fmla="val 93"/>
                <a:gd name="f8" fmla="val 388"/>
                <a:gd name="f9" fmla="val 85"/>
                <a:gd name="f10" fmla="val 366"/>
                <a:gd name="f11" fmla="val 78"/>
                <a:gd name="f12" fmla="val 344"/>
                <a:gd name="f13" fmla="val 57"/>
                <a:gd name="f14" fmla="val 281"/>
                <a:gd name="f15" fmla="val 41"/>
                <a:gd name="f16" fmla="val 216"/>
                <a:gd name="f17" fmla="val 29"/>
                <a:gd name="f18" fmla="val 151"/>
                <a:gd name="f19" fmla="val 22"/>
                <a:gd name="f20" fmla="val 119"/>
                <a:gd name="f21" fmla="val 17"/>
                <a:gd name="f22" fmla="val 86"/>
                <a:gd name="f23" fmla="val 13"/>
                <a:gd name="f24" fmla="val 53"/>
                <a:gd name="f25" fmla="val 9"/>
                <a:gd name="f26" fmla="val 35"/>
                <a:gd name="f27" fmla="val 4"/>
                <a:gd name="f28" fmla="val 18"/>
                <a:gd name="f29" fmla="val 5"/>
                <a:gd name="f30" fmla="val 51"/>
                <a:gd name="f31" fmla="val 12"/>
                <a:gd name="f32" fmla="val 102"/>
                <a:gd name="f33" fmla="val 21"/>
                <a:gd name="f34" fmla="val 152"/>
                <a:gd name="f35" fmla="val 33"/>
                <a:gd name="f36" fmla="val 218"/>
                <a:gd name="f37" fmla="val 49"/>
                <a:gd name="f38" fmla="val 283"/>
                <a:gd name="f39" fmla="val 69"/>
                <a:gd name="f40" fmla="val 347"/>
                <a:gd name="f41" fmla="val 79"/>
                <a:gd name="f42" fmla="val 378"/>
                <a:gd name="f43" fmla="val 90"/>
                <a:gd name="f44" fmla="val 410"/>
                <a:gd name="f45" fmla="val 103"/>
                <a:gd name="f46" fmla="val 441"/>
                <a:gd name="f47" fmla="val 107"/>
                <a:gd name="f48" fmla="val 449"/>
                <a:gd name="f49" fmla="val 111"/>
                <a:gd name="f50" fmla="val 458"/>
                <a:gd name="f51" fmla="val 114"/>
                <a:gd name="f52" fmla="val 464"/>
                <a:gd name="f53" fmla="val 113"/>
                <a:gd name="f54" fmla="val 461"/>
                <a:gd name="f55" fmla="val 112"/>
                <a:gd name="f56" fmla="val 108"/>
                <a:gd name="f57" fmla="val 442"/>
                <a:gd name="f58" fmla="val 104"/>
                <a:gd name="f59" fmla="val 425"/>
                <a:gd name="f60" fmla="*/ f0 1 115"/>
                <a:gd name="f61" fmla="*/ f1 1 467"/>
                <a:gd name="f62" fmla="+- f4 0 f2"/>
                <a:gd name="f63" fmla="+- f3 0 f2"/>
                <a:gd name="f64" fmla="*/ f63 1 115"/>
                <a:gd name="f65" fmla="*/ f62 1 467"/>
                <a:gd name="f66" fmla="*/ 0 1 f64"/>
                <a:gd name="f67" fmla="*/ f3 1 f64"/>
                <a:gd name="f68" fmla="*/ 0 1 f65"/>
                <a:gd name="f69" fmla="*/ f4 1 f65"/>
                <a:gd name="f70" fmla="*/ f66 f60 1"/>
                <a:gd name="f71" fmla="*/ f67 f60 1"/>
                <a:gd name="f72" fmla="*/ f69 f61 1"/>
                <a:gd name="f73" fmla="*/ f68 f61 1"/>
              </a:gdLst>
              <a:ahLst/>
              <a:cxnLst>
                <a:cxn ang="3cd4">
                  <a:pos x="hc" y="t"/>
                </a:cxn>
                <a:cxn ang="0">
                  <a:pos x="r" y="vc"/>
                </a:cxn>
                <a:cxn ang="cd4">
                  <a:pos x="hc" y="b"/>
                </a:cxn>
                <a:cxn ang="cd2">
                  <a:pos x="l" y="vc"/>
                </a:cxn>
              </a:cxnLst>
              <a:rect l="f70" t="f73" r="f71" b="f72"/>
              <a:pathLst>
                <a:path w="115" h="467">
                  <a:moveTo>
                    <a:pt x="f5" y="f6"/>
                  </a:moveTo>
                  <a:cubicBezTo>
                    <a:pt x="f7" y="f8"/>
                    <a:pt x="f9" y="f10"/>
                    <a:pt x="f11" y="f12"/>
                  </a:cubicBezTo>
                  <a:cubicBezTo>
                    <a:pt x="f13" y="f14"/>
                    <a:pt x="f15" y="f16"/>
                    <a:pt x="f17" y="f18"/>
                  </a:cubicBezTo>
                  <a:cubicBezTo>
                    <a:pt x="f19" y="f20"/>
                    <a:pt x="f21" y="f22"/>
                    <a:pt x="f23" y="f24"/>
                  </a:cubicBezTo>
                  <a:cubicBezTo>
                    <a:pt x="f25" y="f26"/>
                    <a:pt x="f27" y="f28"/>
                    <a:pt x="f2" y="f2"/>
                  </a:cubicBezTo>
                  <a:cubicBezTo>
                    <a:pt x="f29" y="f30"/>
                    <a:pt x="f31" y="f32"/>
                    <a:pt x="f33" y="f34"/>
                  </a:cubicBezTo>
                  <a:cubicBezTo>
                    <a:pt x="f35" y="f36"/>
                    <a:pt x="f37" y="f38"/>
                    <a:pt x="f39" y="f40"/>
                  </a:cubicBezTo>
                  <a:cubicBezTo>
                    <a:pt x="f41" y="f42"/>
                    <a:pt x="f43" y="f44"/>
                    <a:pt x="f45" y="f46"/>
                  </a:cubicBezTo>
                  <a:cubicBezTo>
                    <a:pt x="f47" y="f48"/>
                    <a:pt x="f49" y="f50"/>
                    <a:pt x="f3" y="f4"/>
                  </a:cubicBezTo>
                  <a:cubicBezTo>
                    <a:pt x="f51" y="f52"/>
                    <a:pt x="f53" y="f54"/>
                    <a:pt x="f55" y="f50"/>
                  </a:cubicBezTo>
                  <a:cubicBezTo>
                    <a:pt x="f56" y="f57"/>
                    <a:pt x="f58" y="f59"/>
                    <a:pt x="f5" y="f6"/>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20" name="Freeform 31">
              <a:extLst>
                <a:ext uri="{FF2B5EF4-FFF2-40B4-BE49-F238E27FC236}">
                  <a16:creationId xmlns="" xmlns:a16="http://schemas.microsoft.com/office/drawing/2014/main" id="{C771B9E4-3AEF-4261-B996-5CB6345BE4EA}"/>
                </a:ext>
              </a:extLst>
            </p:cNvPr>
            <p:cNvSpPr/>
            <p:nvPr/>
          </p:nvSpPr>
          <p:spPr>
            <a:xfrm>
              <a:off x="467898" y="1289194"/>
              <a:ext cx="174357" cy="3027276"/>
            </a:xfrm>
            <a:custGeom>
              <a:avLst/>
              <a:gdLst>
                <a:gd name="f0" fmla="val w"/>
                <a:gd name="f1" fmla="val h"/>
                <a:gd name="f2" fmla="val 0"/>
                <a:gd name="f3" fmla="val 36"/>
                <a:gd name="f4" fmla="val 633"/>
                <a:gd name="f5" fmla="val 17"/>
                <a:gd name="f6" fmla="val 15"/>
                <a:gd name="f7" fmla="val 621"/>
                <a:gd name="f8" fmla="val 14"/>
                <a:gd name="f9" fmla="val 609"/>
                <a:gd name="f10" fmla="val 13"/>
                <a:gd name="f11" fmla="val 597"/>
                <a:gd name="f12" fmla="val 8"/>
                <a:gd name="f13" fmla="val 530"/>
                <a:gd name="f14" fmla="val 5"/>
                <a:gd name="f15" fmla="val 464"/>
                <a:gd name="f16" fmla="val 398"/>
                <a:gd name="f17" fmla="val 331"/>
                <a:gd name="f18" fmla="val 265"/>
                <a:gd name="f19" fmla="val 198"/>
                <a:gd name="f20" fmla="val 165"/>
                <a:gd name="f21" fmla="val 18"/>
                <a:gd name="f22" fmla="val 132"/>
                <a:gd name="f23" fmla="val 22"/>
                <a:gd name="f24" fmla="val 99"/>
                <a:gd name="f25" fmla="val 26"/>
                <a:gd name="f26" fmla="val 66"/>
                <a:gd name="f27" fmla="val 30"/>
                <a:gd name="f28" fmla="val 33"/>
                <a:gd name="f29" fmla="val 35"/>
                <a:gd name="f30" fmla="val 29"/>
                <a:gd name="f31" fmla="val 24"/>
                <a:gd name="f32" fmla="val 20"/>
                <a:gd name="f33" fmla="val 16"/>
                <a:gd name="f34" fmla="val 10"/>
                <a:gd name="f35" fmla="val 4"/>
                <a:gd name="f36" fmla="val 264"/>
                <a:gd name="f37" fmla="val 1"/>
                <a:gd name="f38" fmla="val 461"/>
                <a:gd name="f39" fmla="val 2"/>
                <a:gd name="f40" fmla="val 525"/>
                <a:gd name="f41" fmla="val 7"/>
                <a:gd name="f42" fmla="val 589"/>
                <a:gd name="f43" fmla="val 603"/>
                <a:gd name="f44" fmla="val 618"/>
                <a:gd name="f45" fmla="val 632"/>
                <a:gd name="f46" fmla="*/ f0 1 36"/>
                <a:gd name="f47" fmla="*/ f1 1 633"/>
                <a:gd name="f48" fmla="+- f4 0 f2"/>
                <a:gd name="f49" fmla="+- f3 0 f2"/>
                <a:gd name="f50" fmla="*/ f49 1 36"/>
                <a:gd name="f51" fmla="*/ f48 1 633"/>
                <a:gd name="f52" fmla="*/ 0 1 f50"/>
                <a:gd name="f53" fmla="*/ f3 1 f50"/>
                <a:gd name="f54" fmla="*/ 0 1 f51"/>
                <a:gd name="f55" fmla="*/ f4 1 f51"/>
                <a:gd name="f56" fmla="*/ f52 f46 1"/>
                <a:gd name="f57" fmla="*/ f53 f46 1"/>
                <a:gd name="f58" fmla="*/ f55 f47 1"/>
                <a:gd name="f59" fmla="*/ f54 f47 1"/>
              </a:gdLst>
              <a:ahLst/>
              <a:cxnLst>
                <a:cxn ang="3cd4">
                  <a:pos x="hc" y="t"/>
                </a:cxn>
                <a:cxn ang="0">
                  <a:pos x="r" y="vc"/>
                </a:cxn>
                <a:cxn ang="cd4">
                  <a:pos x="hc" y="b"/>
                </a:cxn>
                <a:cxn ang="cd2">
                  <a:pos x="l" y="vc"/>
                </a:cxn>
              </a:cxnLst>
              <a:rect l="f56" t="f59" r="f57" b="f58"/>
              <a:pathLst>
                <a:path w="36" h="633">
                  <a:moveTo>
                    <a:pt x="f5" y="f4"/>
                  </a:moveTo>
                  <a:cubicBezTo>
                    <a:pt x="f6" y="f7"/>
                    <a:pt x="f8" y="f9"/>
                    <a:pt x="f10" y="f11"/>
                  </a:cubicBezTo>
                  <a:cubicBezTo>
                    <a:pt x="f12" y="f13"/>
                    <a:pt x="f14" y="f15"/>
                    <a:pt x="f14" y="f16"/>
                  </a:cubicBezTo>
                  <a:cubicBezTo>
                    <a:pt x="f14" y="f17"/>
                    <a:pt x="f12" y="f18"/>
                    <a:pt x="f10" y="f19"/>
                  </a:cubicBezTo>
                  <a:cubicBezTo>
                    <a:pt x="f6" y="f20"/>
                    <a:pt x="f21" y="f22"/>
                    <a:pt x="f23" y="f24"/>
                  </a:cubicBezTo>
                  <a:cubicBezTo>
                    <a:pt x="f25" y="f26"/>
                    <a:pt x="f27" y="f28"/>
                    <a:pt x="f3" y="f2"/>
                  </a:cubicBezTo>
                  <a:cubicBezTo>
                    <a:pt x="f29" y="f2"/>
                    <a:pt x="f29" y="f2"/>
                    <a:pt x="f29" y="f2"/>
                  </a:cubicBezTo>
                  <a:cubicBezTo>
                    <a:pt x="f30" y="f28"/>
                    <a:pt x="f31" y="f26"/>
                    <a:pt x="f32" y="f24"/>
                  </a:cubicBezTo>
                  <a:cubicBezTo>
                    <a:pt x="f33" y="f22"/>
                    <a:pt x="f10" y="f20"/>
                    <a:pt x="f34" y="f19"/>
                  </a:cubicBezTo>
                  <a:cubicBezTo>
                    <a:pt x="f35" y="f36"/>
                    <a:pt x="f37" y="f17"/>
                    <a:pt x="f37" y="f16"/>
                  </a:cubicBezTo>
                  <a:cubicBezTo>
                    <a:pt x="f2" y="f38"/>
                    <a:pt x="f39" y="f40"/>
                    <a:pt x="f41" y="f42"/>
                  </a:cubicBezTo>
                  <a:cubicBezTo>
                    <a:pt x="f34" y="f43"/>
                    <a:pt x="f10" y="f44"/>
                    <a:pt x="f33" y="f45"/>
                  </a:cubicBezTo>
                  <a:cubicBezTo>
                    <a:pt x="f33" y="f45"/>
                    <a:pt x="f5" y="f4"/>
                    <a:pt x="f5" y="f4"/>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21" name="Freeform 32">
              <a:extLst>
                <a:ext uri="{FF2B5EF4-FFF2-40B4-BE49-F238E27FC236}">
                  <a16:creationId xmlns="" xmlns:a16="http://schemas.microsoft.com/office/drawing/2014/main" id="{D397427F-AB81-4F08-AA76-02894FD7D98D}"/>
                </a:ext>
              </a:extLst>
            </p:cNvPr>
            <p:cNvSpPr/>
            <p:nvPr/>
          </p:nvSpPr>
          <p:spPr>
            <a:xfrm>
              <a:off x="1111672" y="6571600"/>
              <a:ext cx="134124" cy="281653"/>
            </a:xfrm>
            <a:custGeom>
              <a:avLst/>
              <a:gdLst>
                <a:gd name="f0" fmla="val w"/>
                <a:gd name="f1" fmla="val h"/>
                <a:gd name="f2" fmla="val 0"/>
                <a:gd name="f3" fmla="val 28"/>
                <a:gd name="f4" fmla="val 59"/>
                <a:gd name="f5" fmla="val 22"/>
                <a:gd name="f6" fmla="val 18"/>
                <a:gd name="f7" fmla="val 40"/>
                <a:gd name="f8" fmla="val 9"/>
                <a:gd name="f9" fmla="val 20"/>
                <a:gd name="f10" fmla="val 6"/>
                <a:gd name="f11" fmla="val 13"/>
                <a:gd name="f12" fmla="*/ f0 1 28"/>
                <a:gd name="f13" fmla="*/ f1 1 59"/>
                <a:gd name="f14" fmla="+- f4 0 f2"/>
                <a:gd name="f15" fmla="+- f3 0 f2"/>
                <a:gd name="f16" fmla="*/ f15 1 28"/>
                <a:gd name="f17" fmla="*/ f14 1 59"/>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28" h="59">
                  <a:moveTo>
                    <a:pt x="f5" y="f4"/>
                  </a:moveTo>
                  <a:cubicBezTo>
                    <a:pt x="f3" y="f4"/>
                    <a:pt x="f3" y="f4"/>
                    <a:pt x="f3" y="f4"/>
                  </a:cubicBezTo>
                  <a:cubicBezTo>
                    <a:pt x="f6" y="f7"/>
                    <a:pt x="f8" y="f9"/>
                    <a:pt x="f2" y="f2"/>
                  </a:cubicBezTo>
                  <a:cubicBezTo>
                    <a:pt x="f10" y="f9"/>
                    <a:pt x="f11" y="f7"/>
                    <a:pt x="f5" y="f4"/>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22" name="Freeform 33">
              <a:extLst>
                <a:ext uri="{FF2B5EF4-FFF2-40B4-BE49-F238E27FC236}">
                  <a16:creationId xmlns="" xmlns:a16="http://schemas.microsoft.com/office/drawing/2014/main" id="{985AF923-508F-4C78-9530-35B3976916B0}"/>
                </a:ext>
              </a:extLst>
            </p:cNvPr>
            <p:cNvSpPr/>
            <p:nvPr/>
          </p:nvSpPr>
          <p:spPr>
            <a:xfrm>
              <a:off x="502389" y="4107631"/>
              <a:ext cx="82387" cy="511570"/>
            </a:xfrm>
            <a:custGeom>
              <a:avLst/>
              <a:gdLst>
                <a:gd name="f0" fmla="val w"/>
                <a:gd name="f1" fmla="val h"/>
                <a:gd name="f2" fmla="val 0"/>
                <a:gd name="f3" fmla="val 17"/>
                <a:gd name="f4" fmla="val 107"/>
                <a:gd name="f5" fmla="val 4"/>
                <a:gd name="f6" fmla="val 54"/>
                <a:gd name="f7" fmla="val 8"/>
                <a:gd name="f8" fmla="val 72"/>
                <a:gd name="f9" fmla="val 13"/>
                <a:gd name="f10" fmla="val 89"/>
                <a:gd name="f11" fmla="val 14"/>
                <a:gd name="f12" fmla="val 86"/>
                <a:gd name="f13" fmla="val 12"/>
                <a:gd name="f14" fmla="val 65"/>
                <a:gd name="f15" fmla="val 10"/>
                <a:gd name="f16" fmla="val 44"/>
                <a:gd name="f17" fmla="val 9"/>
                <a:gd name="f18" fmla="val 43"/>
                <a:gd name="f19" fmla="val 6"/>
                <a:gd name="f20" fmla="val 29"/>
                <a:gd name="f21" fmla="val 3"/>
                <a:gd name="f22" fmla="val 2"/>
                <a:gd name="f23" fmla="val 5"/>
                <a:gd name="f24" fmla="val 1"/>
                <a:gd name="f25" fmla="val 23"/>
                <a:gd name="f26" fmla="val 39"/>
                <a:gd name="f27" fmla="*/ f0 1 17"/>
                <a:gd name="f28" fmla="*/ f1 1 107"/>
                <a:gd name="f29" fmla="+- f4 0 f2"/>
                <a:gd name="f30" fmla="+- f3 0 f2"/>
                <a:gd name="f31" fmla="*/ f30 1 17"/>
                <a:gd name="f32" fmla="*/ f29 1 107"/>
                <a:gd name="f33" fmla="*/ 0 1 f31"/>
                <a:gd name="f34" fmla="*/ f3 1 f31"/>
                <a:gd name="f35" fmla="*/ 0 1 f32"/>
                <a:gd name="f36" fmla="*/ f4 1 f32"/>
                <a:gd name="f37" fmla="*/ f33 f27 1"/>
                <a:gd name="f38" fmla="*/ f34 f27 1"/>
                <a:gd name="f39" fmla="*/ f36 f28 1"/>
                <a:gd name="f40" fmla="*/ f35 f28 1"/>
              </a:gdLst>
              <a:ahLst/>
              <a:cxnLst>
                <a:cxn ang="3cd4">
                  <a:pos x="hc" y="t"/>
                </a:cxn>
                <a:cxn ang="0">
                  <a:pos x="r" y="vc"/>
                </a:cxn>
                <a:cxn ang="cd4">
                  <a:pos x="hc" y="b"/>
                </a:cxn>
                <a:cxn ang="cd2">
                  <a:pos x="l" y="vc"/>
                </a:cxn>
              </a:cxnLst>
              <a:rect l="f37" t="f40" r="f38" b="f39"/>
              <a:pathLst>
                <a:path w="17" h="107">
                  <a:moveTo>
                    <a:pt x="f5" y="f6"/>
                  </a:moveTo>
                  <a:cubicBezTo>
                    <a:pt x="f7" y="f8"/>
                    <a:pt x="f9" y="f10"/>
                    <a:pt x="f3" y="f4"/>
                  </a:cubicBezTo>
                  <a:cubicBezTo>
                    <a:pt x="f11" y="f12"/>
                    <a:pt x="f13" y="f14"/>
                    <a:pt x="f15" y="f16"/>
                  </a:cubicBezTo>
                  <a:cubicBezTo>
                    <a:pt x="f15" y="f16"/>
                    <a:pt x="f17" y="f18"/>
                    <a:pt x="f17" y="f18"/>
                  </a:cubicBezTo>
                  <a:cubicBezTo>
                    <a:pt x="f19" y="f20"/>
                    <a:pt x="f21" y="f11"/>
                    <a:pt x="f2" y="f2"/>
                  </a:cubicBezTo>
                  <a:cubicBezTo>
                    <a:pt x="f2" y="f22"/>
                    <a:pt x="f2" y="f23"/>
                    <a:pt x="f2" y="f7"/>
                  </a:cubicBezTo>
                  <a:cubicBezTo>
                    <a:pt x="f24" y="f25"/>
                    <a:pt x="f21" y="f26"/>
                    <a:pt x="f5" y="f6"/>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23" name="Freeform 34">
              <a:extLst>
                <a:ext uri="{FF2B5EF4-FFF2-40B4-BE49-F238E27FC236}">
                  <a16:creationId xmlns="" xmlns:a16="http://schemas.microsoft.com/office/drawing/2014/main" id="{4B977213-4443-4A01-8176-FFA89B6947BC}"/>
                </a:ext>
              </a:extLst>
            </p:cNvPr>
            <p:cNvSpPr/>
            <p:nvPr/>
          </p:nvSpPr>
          <p:spPr>
            <a:xfrm>
              <a:off x="973726" y="3145801"/>
              <a:ext cx="1410169" cy="2716883"/>
            </a:xfrm>
            <a:custGeom>
              <a:avLst/>
              <a:gdLst>
                <a:gd name="f0" fmla="val w"/>
                <a:gd name="f1" fmla="val h"/>
                <a:gd name="f2" fmla="val 0"/>
                <a:gd name="f3" fmla="val 294"/>
                <a:gd name="f4" fmla="val 568"/>
                <a:gd name="f5" fmla="val 8"/>
                <a:gd name="f6" fmla="val 553"/>
                <a:gd name="f7" fmla="val 9"/>
                <a:gd name="f8" fmla="val 501"/>
                <a:gd name="f9" fmla="val 19"/>
                <a:gd name="f10" fmla="val 448"/>
                <a:gd name="f11" fmla="val 35"/>
                <a:gd name="f12" fmla="val 397"/>
                <a:gd name="f13" fmla="val 51"/>
                <a:gd name="f14" fmla="val 347"/>
                <a:gd name="f15" fmla="val 73"/>
                <a:gd name="f16" fmla="val 298"/>
                <a:gd name="f17" fmla="val 99"/>
                <a:gd name="f18" fmla="val 252"/>
                <a:gd name="f19" fmla="val 124"/>
                <a:gd name="f20" fmla="val 205"/>
                <a:gd name="f21" fmla="val 154"/>
                <a:gd name="f22" fmla="val 161"/>
                <a:gd name="f23" fmla="val 187"/>
                <a:gd name="f24" fmla="val 119"/>
                <a:gd name="f25" fmla="val 203"/>
                <a:gd name="f26" fmla="val 98"/>
                <a:gd name="f27" fmla="val 220"/>
                <a:gd name="f28" fmla="val 77"/>
                <a:gd name="f29" fmla="val 238"/>
                <a:gd name="f30" fmla="val 58"/>
                <a:gd name="f31" fmla="val 247"/>
                <a:gd name="f32" fmla="val 48"/>
                <a:gd name="f33" fmla="val 256"/>
                <a:gd name="f34" fmla="val 38"/>
                <a:gd name="f35" fmla="val 265"/>
                <a:gd name="f36" fmla="val 28"/>
                <a:gd name="f37" fmla="val 274"/>
                <a:gd name="f38" fmla="val 284"/>
                <a:gd name="f39" fmla="val 293"/>
                <a:gd name="f40" fmla="val 283"/>
                <a:gd name="f41" fmla="val 273"/>
                <a:gd name="f42" fmla="val 18"/>
                <a:gd name="f43" fmla="val 264"/>
                <a:gd name="f44" fmla="val 27"/>
                <a:gd name="f45" fmla="val 255"/>
                <a:gd name="f46" fmla="val 37"/>
                <a:gd name="f47" fmla="val 246"/>
                <a:gd name="f48" fmla="val 47"/>
                <a:gd name="f49" fmla="val 237"/>
                <a:gd name="f50" fmla="val 56"/>
                <a:gd name="f51" fmla="val 218"/>
                <a:gd name="f52" fmla="val 76"/>
                <a:gd name="f53" fmla="val 201"/>
                <a:gd name="f54" fmla="val 96"/>
                <a:gd name="f55" fmla="val 185"/>
                <a:gd name="f56" fmla="val 117"/>
                <a:gd name="f57" fmla="val 151"/>
                <a:gd name="f58" fmla="val 159"/>
                <a:gd name="f59" fmla="val 121"/>
                <a:gd name="f60" fmla="val 95"/>
                <a:gd name="f61" fmla="val 249"/>
                <a:gd name="f62" fmla="val 68"/>
                <a:gd name="f63" fmla="val 296"/>
                <a:gd name="f64" fmla="val 46"/>
                <a:gd name="f65" fmla="val 345"/>
                <a:gd name="f66" fmla="val 30"/>
                <a:gd name="f67" fmla="val 396"/>
                <a:gd name="f68" fmla="val 13"/>
                <a:gd name="f69" fmla="val 445"/>
                <a:gd name="f70" fmla="val 3"/>
                <a:gd name="f71" fmla="val 497"/>
                <a:gd name="f72" fmla="val 549"/>
                <a:gd name="f73" fmla="val 555"/>
                <a:gd name="f74" fmla="val 5"/>
                <a:gd name="f75" fmla="val 561"/>
                <a:gd name="f76" fmla="val 7"/>
                <a:gd name="f77" fmla="val 563"/>
                <a:gd name="f78" fmla="val 558"/>
                <a:gd name="f79" fmla="*/ f0 1 294"/>
                <a:gd name="f80" fmla="*/ f1 1 568"/>
                <a:gd name="f81" fmla="+- f4 0 f2"/>
                <a:gd name="f82" fmla="+- f3 0 f2"/>
                <a:gd name="f83" fmla="*/ f82 1 294"/>
                <a:gd name="f84" fmla="*/ f81 1 568"/>
                <a:gd name="f85" fmla="*/ 0 1 f83"/>
                <a:gd name="f86" fmla="*/ f3 1 f83"/>
                <a:gd name="f87" fmla="*/ 0 1 f84"/>
                <a:gd name="f88" fmla="*/ f4 1 f84"/>
                <a:gd name="f89" fmla="*/ f85 f79 1"/>
                <a:gd name="f90" fmla="*/ f86 f79 1"/>
                <a:gd name="f91" fmla="*/ f88 f80 1"/>
                <a:gd name="f92" fmla="*/ f87 f80 1"/>
              </a:gdLst>
              <a:ahLst/>
              <a:cxnLst>
                <a:cxn ang="3cd4">
                  <a:pos x="hc" y="t"/>
                </a:cxn>
                <a:cxn ang="0">
                  <a:pos x="r" y="vc"/>
                </a:cxn>
                <a:cxn ang="cd4">
                  <a:pos x="hc" y="b"/>
                </a:cxn>
                <a:cxn ang="cd2">
                  <a:pos x="l" y="vc"/>
                </a:cxn>
              </a:cxnLst>
              <a:rect l="f89" t="f92" r="f90" b="f91"/>
              <a:pathLst>
                <a:path w="294" h="568">
                  <a:moveTo>
                    <a:pt x="f5" y="f6"/>
                  </a:moveTo>
                  <a:cubicBezTo>
                    <a:pt x="f7" y="f8"/>
                    <a:pt x="f9" y="f10"/>
                    <a:pt x="f11" y="f12"/>
                  </a:cubicBezTo>
                  <a:cubicBezTo>
                    <a:pt x="f13" y="f14"/>
                    <a:pt x="f15" y="f16"/>
                    <a:pt x="f17" y="f18"/>
                  </a:cubicBezTo>
                  <a:cubicBezTo>
                    <a:pt x="f19" y="f20"/>
                    <a:pt x="f21" y="f22"/>
                    <a:pt x="f23" y="f24"/>
                  </a:cubicBezTo>
                  <a:cubicBezTo>
                    <a:pt x="f25" y="f26"/>
                    <a:pt x="f27" y="f28"/>
                    <a:pt x="f29" y="f30"/>
                  </a:cubicBezTo>
                  <a:cubicBezTo>
                    <a:pt x="f31" y="f32"/>
                    <a:pt x="f33" y="f34"/>
                    <a:pt x="f35" y="f36"/>
                  </a:cubicBezTo>
                  <a:cubicBezTo>
                    <a:pt x="f37" y="f9"/>
                    <a:pt x="f38" y="f7"/>
                    <a:pt x="f3" y="f2"/>
                  </a:cubicBezTo>
                  <a:cubicBezTo>
                    <a:pt x="f39" y="f2"/>
                    <a:pt x="f39" y="f2"/>
                    <a:pt x="f39" y="f2"/>
                  </a:cubicBezTo>
                  <a:cubicBezTo>
                    <a:pt x="f40" y="f7"/>
                    <a:pt x="f41" y="f42"/>
                    <a:pt x="f43" y="f44"/>
                  </a:cubicBezTo>
                  <a:cubicBezTo>
                    <a:pt x="f45" y="f46"/>
                    <a:pt x="f47" y="f48"/>
                    <a:pt x="f49" y="f50"/>
                  </a:cubicBezTo>
                  <a:cubicBezTo>
                    <a:pt x="f51" y="f52"/>
                    <a:pt x="f53" y="f54"/>
                    <a:pt x="f55" y="f56"/>
                  </a:cubicBezTo>
                  <a:cubicBezTo>
                    <a:pt x="f57" y="f58"/>
                    <a:pt x="f59" y="f25"/>
                    <a:pt x="f60" y="f61"/>
                  </a:cubicBezTo>
                  <a:cubicBezTo>
                    <a:pt x="f62" y="f63"/>
                    <a:pt x="f64" y="f65"/>
                    <a:pt x="f66" y="f67"/>
                  </a:cubicBezTo>
                  <a:cubicBezTo>
                    <a:pt x="f68" y="f69"/>
                    <a:pt x="f70" y="f71"/>
                    <a:pt x="f2" y="f72"/>
                  </a:cubicBezTo>
                  <a:cubicBezTo>
                    <a:pt x="f70" y="f73"/>
                    <a:pt x="f74" y="f75"/>
                    <a:pt x="f76" y="f4"/>
                  </a:cubicBezTo>
                  <a:cubicBezTo>
                    <a:pt x="f76" y="f77"/>
                    <a:pt x="f76" y="f78"/>
                    <a:pt x="f5" y="f6"/>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24" name="Freeform 35">
              <a:extLst>
                <a:ext uri="{FF2B5EF4-FFF2-40B4-BE49-F238E27FC236}">
                  <a16:creationId xmlns="" xmlns:a16="http://schemas.microsoft.com/office/drawing/2014/main" id="{5964D202-288D-461C-9007-528359521459}"/>
                </a:ext>
              </a:extLst>
            </p:cNvPr>
            <p:cNvSpPr/>
            <p:nvPr/>
          </p:nvSpPr>
          <p:spPr>
            <a:xfrm>
              <a:off x="1073350" y="6600340"/>
              <a:ext cx="120709" cy="252913"/>
            </a:xfrm>
            <a:custGeom>
              <a:avLst/>
              <a:gdLst>
                <a:gd name="f0" fmla="val w"/>
                <a:gd name="f1" fmla="val h"/>
                <a:gd name="f2" fmla="val 0"/>
                <a:gd name="f3" fmla="val 25"/>
                <a:gd name="f4" fmla="val 53"/>
                <a:gd name="f5" fmla="val 5"/>
                <a:gd name="f6" fmla="val 18"/>
                <a:gd name="f7" fmla="val 12"/>
                <a:gd name="f8" fmla="val 36"/>
                <a:gd name="f9" fmla="val 19"/>
                <a:gd name="f10" fmla="val 16"/>
                <a:gd name="f11" fmla="val 8"/>
                <a:gd name="f12" fmla="*/ f0 1 25"/>
                <a:gd name="f13" fmla="*/ f1 1 53"/>
                <a:gd name="f14" fmla="+- f4 0 f2"/>
                <a:gd name="f15" fmla="+- f3 0 f2"/>
                <a:gd name="f16" fmla="*/ f15 1 25"/>
                <a:gd name="f17" fmla="*/ f14 1 53"/>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25" h="53">
                  <a:moveTo>
                    <a:pt x="f2" y="f2"/>
                  </a:moveTo>
                  <a:cubicBezTo>
                    <a:pt x="f5" y="f6"/>
                    <a:pt x="f7" y="f8"/>
                    <a:pt x="f9" y="f4"/>
                  </a:cubicBezTo>
                  <a:cubicBezTo>
                    <a:pt x="f3" y="f4"/>
                    <a:pt x="f3" y="f4"/>
                    <a:pt x="f3" y="f4"/>
                  </a:cubicBezTo>
                  <a:cubicBezTo>
                    <a:pt x="f10" y="f8"/>
                    <a:pt x="f11" y="f6"/>
                    <a:pt x="f2" y="f2"/>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25" name="Freeform 36">
              <a:extLst>
                <a:ext uri="{FF2B5EF4-FFF2-40B4-BE49-F238E27FC236}">
                  <a16:creationId xmlns="" xmlns:a16="http://schemas.microsoft.com/office/drawing/2014/main" id="{16504BA9-82F2-44E2-A9DC-B30A0C785265}"/>
                </a:ext>
              </a:extLst>
            </p:cNvPr>
            <p:cNvSpPr/>
            <p:nvPr/>
          </p:nvSpPr>
          <p:spPr>
            <a:xfrm>
              <a:off x="973726" y="5897166"/>
              <a:ext cx="137955" cy="674434"/>
            </a:xfrm>
            <a:custGeom>
              <a:avLst/>
              <a:gdLst>
                <a:gd name="f0" fmla="val w"/>
                <a:gd name="f1" fmla="val h"/>
                <a:gd name="f2" fmla="val 0"/>
                <a:gd name="f3" fmla="val 29"/>
                <a:gd name="f4" fmla="val 141"/>
                <a:gd name="f5" fmla="val 30"/>
                <a:gd name="f6" fmla="val 2"/>
                <a:gd name="f7" fmla="val 60"/>
                <a:gd name="f8" fmla="val 7"/>
                <a:gd name="f9" fmla="val 89"/>
                <a:gd name="f10" fmla="val 11"/>
                <a:gd name="f11" fmla="val 98"/>
                <a:gd name="f12" fmla="val 14"/>
                <a:gd name="f13" fmla="val 108"/>
                <a:gd name="f14" fmla="val 18"/>
                <a:gd name="f15" fmla="val 117"/>
                <a:gd name="f16" fmla="val 22"/>
                <a:gd name="f17" fmla="val 125"/>
                <a:gd name="f18" fmla="val 25"/>
                <a:gd name="f19" fmla="val 133"/>
                <a:gd name="f20" fmla="val 28"/>
                <a:gd name="f21" fmla="val 139"/>
                <a:gd name="f22" fmla="val 137"/>
                <a:gd name="f23" fmla="val 27"/>
                <a:gd name="f24" fmla="val 135"/>
                <a:gd name="f25" fmla="val 16"/>
                <a:gd name="f26" fmla="val 10"/>
                <a:gd name="f27" fmla="val 8"/>
                <a:gd name="f28" fmla="val 5"/>
                <a:gd name="f29" fmla="val 15"/>
                <a:gd name="f30" fmla="val 4"/>
                <a:gd name="f31" fmla="val 1"/>
                <a:gd name="f32" fmla="val 3"/>
                <a:gd name="f33" fmla="*/ f0 1 29"/>
                <a:gd name="f34" fmla="*/ f1 1 141"/>
                <a:gd name="f35" fmla="+- f4 0 f2"/>
                <a:gd name="f36" fmla="+- f3 0 f2"/>
                <a:gd name="f37" fmla="*/ f36 1 29"/>
                <a:gd name="f38" fmla="*/ f35 1 141"/>
                <a:gd name="f39" fmla="*/ 0 1 f37"/>
                <a:gd name="f40" fmla="*/ f3 1 f37"/>
                <a:gd name="f41" fmla="*/ 0 1 f38"/>
                <a:gd name="f42" fmla="*/ f4 1 f38"/>
                <a:gd name="f43" fmla="*/ f39 f33 1"/>
                <a:gd name="f44" fmla="*/ f40 f33 1"/>
                <a:gd name="f45" fmla="*/ f42 f34 1"/>
                <a:gd name="f46" fmla="*/ f41 f34 1"/>
              </a:gdLst>
              <a:ahLst/>
              <a:cxnLst>
                <a:cxn ang="3cd4">
                  <a:pos x="hc" y="t"/>
                </a:cxn>
                <a:cxn ang="0">
                  <a:pos x="r" y="vc"/>
                </a:cxn>
                <a:cxn ang="cd4">
                  <a:pos x="hc" y="b"/>
                </a:cxn>
                <a:cxn ang="cd2">
                  <a:pos x="l" y="vc"/>
                </a:cxn>
              </a:cxnLst>
              <a:rect l="f43" t="f46" r="f44" b="f45"/>
              <a:pathLst>
                <a:path w="29" h="141">
                  <a:moveTo>
                    <a:pt x="f2" y="f2"/>
                  </a:moveTo>
                  <a:cubicBezTo>
                    <a:pt x="f2" y="f5"/>
                    <a:pt x="f6" y="f7"/>
                    <a:pt x="f8" y="f9"/>
                  </a:cubicBezTo>
                  <a:cubicBezTo>
                    <a:pt x="f10" y="f11"/>
                    <a:pt x="f12" y="f13"/>
                    <a:pt x="f14" y="f15"/>
                  </a:cubicBezTo>
                  <a:cubicBezTo>
                    <a:pt x="f16" y="f17"/>
                    <a:pt x="f18" y="f19"/>
                    <a:pt x="f3" y="f4"/>
                  </a:cubicBezTo>
                  <a:cubicBezTo>
                    <a:pt x="f20" y="f21"/>
                    <a:pt x="f20" y="f22"/>
                    <a:pt x="f23" y="f24"/>
                  </a:cubicBezTo>
                  <a:cubicBezTo>
                    <a:pt x="f25" y="f11"/>
                    <a:pt x="f26" y="f7"/>
                    <a:pt x="f27" y="f16"/>
                  </a:cubicBezTo>
                  <a:cubicBezTo>
                    <a:pt x="f8" y="f14"/>
                    <a:pt x="f28" y="f29"/>
                    <a:pt x="f30" y="f10"/>
                  </a:cubicBezTo>
                  <a:cubicBezTo>
                    <a:pt x="f6" y="f8"/>
                    <a:pt x="f31" y="f32"/>
                    <a:pt x="f2" y="f2"/>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26" name="Freeform 37">
              <a:extLst>
                <a:ext uri="{FF2B5EF4-FFF2-40B4-BE49-F238E27FC236}">
                  <a16:creationId xmlns="" xmlns:a16="http://schemas.microsoft.com/office/drawing/2014/main" id="{144D3AB9-86C8-413C-AC7A-B1B835B41EE5}"/>
                </a:ext>
              </a:extLst>
            </p:cNvPr>
            <p:cNvSpPr/>
            <p:nvPr/>
          </p:nvSpPr>
          <p:spPr>
            <a:xfrm>
              <a:off x="973726" y="5772625"/>
              <a:ext cx="38322" cy="228005"/>
            </a:xfrm>
            <a:custGeom>
              <a:avLst/>
              <a:gdLst>
                <a:gd name="f0" fmla="val w"/>
                <a:gd name="f1" fmla="val h"/>
                <a:gd name="f2" fmla="val 0"/>
                <a:gd name="f3" fmla="val 8"/>
                <a:gd name="f4" fmla="val 48"/>
                <a:gd name="f5" fmla="val 26"/>
                <a:gd name="f6" fmla="val 1"/>
                <a:gd name="f7" fmla="val 29"/>
                <a:gd name="f8" fmla="val 2"/>
                <a:gd name="f9" fmla="val 33"/>
                <a:gd name="f10" fmla="val 4"/>
                <a:gd name="f11" fmla="val 37"/>
                <a:gd name="f12" fmla="val 5"/>
                <a:gd name="f13" fmla="val 41"/>
                <a:gd name="f14" fmla="val 7"/>
                <a:gd name="f15" fmla="val 44"/>
                <a:gd name="f16" fmla="val 38"/>
                <a:gd name="f17" fmla="val 28"/>
                <a:gd name="f18" fmla="val 19"/>
                <a:gd name="f19" fmla="val 12"/>
                <a:gd name="f20" fmla="val 3"/>
                <a:gd name="f21" fmla="val 6"/>
                <a:gd name="f22" fmla="val 11"/>
                <a:gd name="f23" fmla="*/ f0 1 8"/>
                <a:gd name="f24" fmla="*/ f1 1 48"/>
                <a:gd name="f25" fmla="+- f4 0 f2"/>
                <a:gd name="f26" fmla="+- f3 0 f2"/>
                <a:gd name="f27" fmla="*/ f26 1 8"/>
                <a:gd name="f28" fmla="*/ f25 1 48"/>
                <a:gd name="f29" fmla="*/ 0 1 f27"/>
                <a:gd name="f30" fmla="*/ f3 1 f27"/>
                <a:gd name="f31" fmla="*/ 0 1 f28"/>
                <a:gd name="f32" fmla="*/ f4 1 f28"/>
                <a:gd name="f33" fmla="*/ f29 f23 1"/>
                <a:gd name="f34" fmla="*/ f30 f23 1"/>
                <a:gd name="f35" fmla="*/ f32 f24 1"/>
                <a:gd name="f36" fmla="*/ f31 f24 1"/>
              </a:gdLst>
              <a:ahLst/>
              <a:cxnLst>
                <a:cxn ang="3cd4">
                  <a:pos x="hc" y="t"/>
                </a:cxn>
                <a:cxn ang="0">
                  <a:pos x="r" y="vc"/>
                </a:cxn>
                <a:cxn ang="cd4">
                  <a:pos x="hc" y="b"/>
                </a:cxn>
                <a:cxn ang="cd2">
                  <a:pos x="l" y="vc"/>
                </a:cxn>
              </a:cxnLst>
              <a:rect l="f33" t="f36" r="f34" b="f35"/>
              <a:pathLst>
                <a:path w="8" h="48">
                  <a:moveTo>
                    <a:pt x="f2" y="f5"/>
                  </a:moveTo>
                  <a:cubicBezTo>
                    <a:pt x="f6" y="f7"/>
                    <a:pt x="f8" y="f9"/>
                    <a:pt x="f10" y="f11"/>
                  </a:cubicBezTo>
                  <a:cubicBezTo>
                    <a:pt x="f12" y="f13"/>
                    <a:pt x="f14" y="f15"/>
                    <a:pt x="f3" y="f4"/>
                  </a:cubicBezTo>
                  <a:cubicBezTo>
                    <a:pt x="f14" y="f16"/>
                    <a:pt x="f14" y="f17"/>
                    <a:pt x="f14" y="f18"/>
                  </a:cubicBezTo>
                  <a:cubicBezTo>
                    <a:pt x="f12" y="f19"/>
                    <a:pt x="f20" y="f21"/>
                    <a:pt x="f2" y="f2"/>
                  </a:cubicBezTo>
                  <a:cubicBezTo>
                    <a:pt x="f2" y="f6"/>
                    <a:pt x="f2" y="f20"/>
                    <a:pt x="f2" y="f10"/>
                  </a:cubicBezTo>
                  <a:cubicBezTo>
                    <a:pt x="f2" y="f22"/>
                    <a:pt x="f2" y="f18"/>
                    <a:pt x="f2" y="f5"/>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27" name="Freeform 38">
              <a:extLst>
                <a:ext uri="{FF2B5EF4-FFF2-40B4-BE49-F238E27FC236}">
                  <a16:creationId xmlns="" xmlns:a16="http://schemas.microsoft.com/office/drawing/2014/main" id="{D57BE51D-2078-4167-9A3C-C6C580485B1A}"/>
                </a:ext>
              </a:extLst>
            </p:cNvPr>
            <p:cNvSpPr/>
            <p:nvPr/>
          </p:nvSpPr>
          <p:spPr>
            <a:xfrm>
              <a:off x="1006297" y="6322518"/>
              <a:ext cx="210760" cy="530736"/>
            </a:xfrm>
            <a:custGeom>
              <a:avLst/>
              <a:gdLst>
                <a:gd name="f0" fmla="val w"/>
                <a:gd name="f1" fmla="val h"/>
                <a:gd name="f2" fmla="val 0"/>
                <a:gd name="f3" fmla="val 44"/>
                <a:gd name="f4" fmla="val 111"/>
                <a:gd name="f5" fmla="val 11"/>
                <a:gd name="f6" fmla="val 28"/>
                <a:gd name="f7" fmla="val 7"/>
                <a:gd name="f8" fmla="val 19"/>
                <a:gd name="f9" fmla="val 4"/>
                <a:gd name="f10" fmla="val 9"/>
                <a:gd name="f11" fmla="val 3"/>
                <a:gd name="f12" fmla="val 16"/>
                <a:gd name="f13" fmla="val 33"/>
                <a:gd name="f14" fmla="val 49"/>
                <a:gd name="f15" fmla="val 12"/>
                <a:gd name="f16" fmla="val 52"/>
                <a:gd name="f17" fmla="val 13"/>
                <a:gd name="f18" fmla="val 55"/>
                <a:gd name="f19" fmla="val 14"/>
                <a:gd name="f20" fmla="val 58"/>
                <a:gd name="f21" fmla="val 22"/>
                <a:gd name="f22" fmla="val 76"/>
                <a:gd name="f23" fmla="val 30"/>
                <a:gd name="f24" fmla="val 94"/>
                <a:gd name="f25" fmla="val 39"/>
                <a:gd name="f26" fmla="val 35"/>
                <a:gd name="f27" fmla="val 92"/>
                <a:gd name="f28" fmla="val 72"/>
                <a:gd name="f29" fmla="val 18"/>
                <a:gd name="f30" fmla="val 15"/>
                <a:gd name="f31" fmla="val 36"/>
                <a:gd name="f32" fmla="*/ f0 1 44"/>
                <a:gd name="f33" fmla="*/ f1 1 111"/>
                <a:gd name="f34" fmla="+- f4 0 f2"/>
                <a:gd name="f35" fmla="+- f3 0 f2"/>
                <a:gd name="f36" fmla="*/ f35 1 44"/>
                <a:gd name="f37" fmla="*/ f34 1 111"/>
                <a:gd name="f38" fmla="*/ 0 1 f36"/>
                <a:gd name="f39" fmla="*/ f3 1 f36"/>
                <a:gd name="f40" fmla="*/ 0 1 f37"/>
                <a:gd name="f41" fmla="*/ f4 1 f37"/>
                <a:gd name="f42" fmla="*/ f38 f32 1"/>
                <a:gd name="f43" fmla="*/ f39 f32 1"/>
                <a:gd name="f44" fmla="*/ f41 f33 1"/>
                <a:gd name="f45" fmla="*/ f40 f33 1"/>
              </a:gdLst>
              <a:ahLst/>
              <a:cxnLst>
                <a:cxn ang="3cd4">
                  <a:pos x="hc" y="t"/>
                </a:cxn>
                <a:cxn ang="0">
                  <a:pos x="r" y="vc"/>
                </a:cxn>
                <a:cxn ang="cd4">
                  <a:pos x="hc" y="b"/>
                </a:cxn>
                <a:cxn ang="cd2">
                  <a:pos x="l" y="vc"/>
                </a:cxn>
              </a:cxnLst>
              <a:rect l="f42" t="f45" r="f43" b="f44"/>
              <a:pathLst>
                <a:path w="44" h="111">
                  <a:moveTo>
                    <a:pt x="f5" y="f6"/>
                  </a:moveTo>
                  <a:cubicBezTo>
                    <a:pt x="f7" y="f8"/>
                    <a:pt x="f9" y="f10"/>
                    <a:pt x="f2" y="f2"/>
                  </a:cubicBezTo>
                  <a:cubicBezTo>
                    <a:pt x="f11" y="f12"/>
                    <a:pt x="f7" y="f13"/>
                    <a:pt x="f5" y="f14"/>
                  </a:cubicBezTo>
                  <a:cubicBezTo>
                    <a:pt x="f15" y="f16"/>
                    <a:pt x="f17" y="f18"/>
                    <a:pt x="f19" y="f20"/>
                  </a:cubicBezTo>
                  <a:cubicBezTo>
                    <a:pt x="f21" y="f22"/>
                    <a:pt x="f23" y="f24"/>
                    <a:pt x="f25" y="f4"/>
                  </a:cubicBezTo>
                  <a:cubicBezTo>
                    <a:pt x="f3" y="f4"/>
                    <a:pt x="f3" y="f4"/>
                    <a:pt x="f3" y="f4"/>
                  </a:cubicBezTo>
                  <a:cubicBezTo>
                    <a:pt x="f26" y="f27"/>
                    <a:pt x="f6" y="f28"/>
                    <a:pt x="f21" y="f16"/>
                  </a:cubicBezTo>
                  <a:cubicBezTo>
                    <a:pt x="f29" y="f3"/>
                    <a:pt x="f30" y="f31"/>
                    <a:pt x="f5" y="f6"/>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grpSp>
      <p:sp>
        <p:nvSpPr>
          <p:cNvPr id="28" name="Rectangle 6">
            <a:extLst>
              <a:ext uri="{FF2B5EF4-FFF2-40B4-BE49-F238E27FC236}">
                <a16:creationId xmlns="" xmlns:a16="http://schemas.microsoft.com/office/drawing/2014/main" id="{10C64403-0FC0-4493-8861-72A252F151F9}"/>
              </a:ext>
            </a:extLst>
          </p:cNvPr>
          <p:cNvSpPr/>
          <p:nvPr/>
        </p:nvSpPr>
        <p:spPr>
          <a:xfrm>
            <a:off x="0" y="0"/>
            <a:ext cx="182880" cy="6858000"/>
          </a:xfrm>
          <a:prstGeom prst="rect">
            <a:avLst/>
          </a:pr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
        <p:nvSpPr>
          <p:cNvPr id="29" name="Title Placeholder 1">
            <a:extLst>
              <a:ext uri="{FF2B5EF4-FFF2-40B4-BE49-F238E27FC236}">
                <a16:creationId xmlns="" xmlns:a16="http://schemas.microsoft.com/office/drawing/2014/main" id="{2A25ECE2-249D-4834-A14D-68DD0CFBE061}"/>
              </a:ext>
            </a:extLst>
          </p:cNvPr>
          <p:cNvSpPr txBox="1">
            <a:spLocks noGrp="1"/>
          </p:cNvSpPr>
          <p:nvPr>
            <p:ph type="title"/>
          </p:nvPr>
        </p:nvSpPr>
        <p:spPr>
          <a:xfrm>
            <a:off x="2592927" y="624105"/>
            <a:ext cx="8911687" cy="1280891"/>
          </a:xfrm>
          <a:prstGeom prst="rect">
            <a:avLst/>
          </a:prstGeom>
          <a:noFill/>
          <a:ln>
            <a:noFill/>
          </a:ln>
        </p:spPr>
        <p:txBody>
          <a:bodyPr vert="horz" wrap="square" lIns="91440" tIns="45720" rIns="91440" bIns="45720" anchor="t" anchorCtr="0" compatLnSpc="1">
            <a:normAutofit/>
          </a:bodyPr>
          <a:lstStyle/>
          <a:p>
            <a:pPr lvl="0"/>
            <a:r>
              <a:rPr lang="en-US"/>
              <a:t>Click to edit Master title style</a:t>
            </a:r>
          </a:p>
        </p:txBody>
      </p:sp>
      <p:sp>
        <p:nvSpPr>
          <p:cNvPr id="30" name="Text Placeholder 2">
            <a:extLst>
              <a:ext uri="{FF2B5EF4-FFF2-40B4-BE49-F238E27FC236}">
                <a16:creationId xmlns="" xmlns:a16="http://schemas.microsoft.com/office/drawing/2014/main" id="{A8327134-62D4-49DA-AEAE-E8165EF9EF31}"/>
              </a:ext>
            </a:extLst>
          </p:cNvPr>
          <p:cNvSpPr txBox="1">
            <a:spLocks noGrp="1"/>
          </p:cNvSpPr>
          <p:nvPr>
            <p:ph type="body" idx="1"/>
          </p:nvPr>
        </p:nvSpPr>
        <p:spPr>
          <a:xfrm>
            <a:off x="2589215" y="2133596"/>
            <a:ext cx="8915400" cy="3886200"/>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Date Placeholder 3">
            <a:extLst>
              <a:ext uri="{FF2B5EF4-FFF2-40B4-BE49-F238E27FC236}">
                <a16:creationId xmlns="" xmlns:a16="http://schemas.microsoft.com/office/drawing/2014/main" id="{D2490442-4B98-4EA0-9407-B90BB264F767}"/>
              </a:ext>
            </a:extLst>
          </p:cNvPr>
          <p:cNvSpPr txBox="1">
            <a:spLocks noGrp="1"/>
          </p:cNvSpPr>
          <p:nvPr>
            <p:ph type="dt" sz="half" idx="2"/>
          </p:nvPr>
        </p:nvSpPr>
        <p:spPr>
          <a:xfrm>
            <a:off x="10361615" y="6130439"/>
            <a:ext cx="1146282" cy="370396"/>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IN" sz="900" b="0" i="0" u="none" strike="noStrike" kern="1200" cap="none" spc="0" baseline="0">
                <a:solidFill>
                  <a:srgbClr val="898989"/>
                </a:solidFill>
                <a:uFillTx/>
                <a:latin typeface="Century Gothic"/>
              </a:defRPr>
            </a:lvl1pPr>
          </a:lstStyle>
          <a:p>
            <a:pPr lvl="0"/>
            <a:fld id="{C0123762-7626-4688-85E4-4C00C21AFA5C}" type="datetime1">
              <a:rPr lang="en-IN"/>
              <a:pPr lvl="0"/>
              <a:t>11-06-2022</a:t>
            </a:fld>
            <a:endParaRPr lang="en-IN" dirty="0"/>
          </a:p>
        </p:txBody>
      </p:sp>
      <p:sp>
        <p:nvSpPr>
          <p:cNvPr id="32" name="Footer Placeholder 4">
            <a:extLst>
              <a:ext uri="{FF2B5EF4-FFF2-40B4-BE49-F238E27FC236}">
                <a16:creationId xmlns="" xmlns:a16="http://schemas.microsoft.com/office/drawing/2014/main" id="{8F30F20A-CA9B-4D46-83C2-31AF13A5EC17}"/>
              </a:ext>
            </a:extLst>
          </p:cNvPr>
          <p:cNvSpPr txBox="1">
            <a:spLocks noGrp="1"/>
          </p:cNvSpPr>
          <p:nvPr>
            <p:ph type="ftr" sz="quarter" idx="3"/>
          </p:nvPr>
        </p:nvSpPr>
        <p:spPr>
          <a:xfrm>
            <a:off x="2589215" y="6135806"/>
            <a:ext cx="7619996"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IN" sz="900" b="0" i="0" u="none" strike="noStrike" kern="1200" cap="none" spc="0" baseline="0">
                <a:solidFill>
                  <a:srgbClr val="898989"/>
                </a:solidFill>
                <a:uFillTx/>
                <a:latin typeface="Century Gothic"/>
              </a:defRPr>
            </a:lvl1pPr>
          </a:lstStyle>
          <a:p>
            <a:pPr lvl="0"/>
            <a:endParaRPr lang="en-IN" dirty="0"/>
          </a:p>
        </p:txBody>
      </p:sp>
      <p:sp>
        <p:nvSpPr>
          <p:cNvPr id="33" name="Slide Number Placeholder 5">
            <a:extLst>
              <a:ext uri="{FF2B5EF4-FFF2-40B4-BE49-F238E27FC236}">
                <a16:creationId xmlns="" xmlns:a16="http://schemas.microsoft.com/office/drawing/2014/main" id="{809E466A-7210-4700-AEB5-82C424326343}"/>
              </a:ext>
            </a:extLst>
          </p:cNvPr>
          <p:cNvSpPr txBox="1">
            <a:spLocks noGrp="1"/>
          </p:cNvSpPr>
          <p:nvPr>
            <p:ph type="sldNum" sz="quarter" idx="4"/>
          </p:nvPr>
        </p:nvSpPr>
        <p:spPr>
          <a:xfrm>
            <a:off x="531815" y="787783"/>
            <a:ext cx="779763"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IN" sz="2000" b="0" i="0" u="none" strike="noStrike" kern="1200" cap="none" spc="0" baseline="0">
                <a:solidFill>
                  <a:srgbClr val="FEFFFF"/>
                </a:solidFill>
                <a:uFillTx/>
                <a:latin typeface="Century Gothic"/>
              </a:defRPr>
            </a:lvl1pPr>
          </a:lstStyle>
          <a:p>
            <a:pPr lvl="0"/>
            <a:fld id="{48813AD0-2B2C-42F6-BBF1-E435AA69012B}" type="slidenum">
              <a:rPr/>
              <a:pPr lvl="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fade/>
  </p:transition>
  <p:txStyles>
    <p:titleStyle>
      <a:lvl1pPr marL="0" marR="0" lvl="0" indent="0" algn="l" defTabSz="457200" rtl="0" fontAlgn="auto" hangingPunct="1">
        <a:lnSpc>
          <a:spcPct val="100000"/>
        </a:lnSpc>
        <a:spcBef>
          <a:spcPts val="0"/>
        </a:spcBef>
        <a:spcAft>
          <a:spcPts val="0"/>
        </a:spcAft>
        <a:buNone/>
        <a:tabLst/>
        <a:defRPr lang="en-US" sz="3600" b="0" i="0" u="none" strike="noStrike" kern="1200" cap="none" spc="0" baseline="0">
          <a:solidFill>
            <a:srgbClr val="262626"/>
          </a:solidFill>
          <a:uFillTx/>
          <a:latin typeface="Century Gothic"/>
        </a:defRPr>
      </a:lvl1pPr>
    </p:titleStyle>
    <p:bodyStyle>
      <a:lvl1pPr marL="342900" marR="0" lvl="0" indent="-342900" algn="l" defTabSz="457200" rtl="0" fontAlgn="auto" hangingPunct="1">
        <a:lnSpc>
          <a:spcPct val="100000"/>
        </a:lnSpc>
        <a:spcBef>
          <a:spcPts val="1000"/>
        </a:spcBef>
        <a:spcAft>
          <a:spcPts val="0"/>
        </a:spcAft>
        <a:buClr>
          <a:srgbClr val="A53010"/>
        </a:buClr>
        <a:buSzPct val="100000"/>
        <a:buFont typeface="Wingdings 3"/>
        <a:buChar char=""/>
        <a:tabLst/>
        <a:defRPr lang="en-US" sz="1800" b="0" i="0" u="none" strike="noStrike" kern="1200" cap="none" spc="0" baseline="0">
          <a:solidFill>
            <a:srgbClr val="404040"/>
          </a:solidFill>
          <a:uFillTx/>
          <a:latin typeface="Century Gothic"/>
        </a:defRPr>
      </a:lvl1pPr>
      <a:lvl2pPr marL="742950" marR="0" lvl="1" indent="-285750" algn="l" defTabSz="457200" rtl="0" fontAlgn="auto" hangingPunct="1">
        <a:lnSpc>
          <a:spcPct val="100000"/>
        </a:lnSpc>
        <a:spcBef>
          <a:spcPts val="1000"/>
        </a:spcBef>
        <a:spcAft>
          <a:spcPts val="0"/>
        </a:spcAft>
        <a:buClr>
          <a:srgbClr val="A53010"/>
        </a:buClr>
        <a:buSzPct val="100000"/>
        <a:buFont typeface="Wingdings 3"/>
        <a:buChar char=""/>
        <a:tabLst/>
        <a:defRPr lang="en-US" sz="1600" b="0" i="0" u="none" strike="noStrike" kern="1200" cap="none" spc="0" baseline="0">
          <a:solidFill>
            <a:srgbClr val="404040"/>
          </a:solidFill>
          <a:uFillTx/>
          <a:latin typeface="Century Gothic"/>
        </a:defRPr>
      </a:lvl2pPr>
      <a:lvl3pPr marL="1143000" marR="0" lvl="2" indent="-228600" algn="l" defTabSz="457200" rtl="0" fontAlgn="auto" hangingPunct="1">
        <a:lnSpc>
          <a:spcPct val="100000"/>
        </a:lnSpc>
        <a:spcBef>
          <a:spcPts val="1000"/>
        </a:spcBef>
        <a:spcAft>
          <a:spcPts val="0"/>
        </a:spcAft>
        <a:buClr>
          <a:srgbClr val="A53010"/>
        </a:buClr>
        <a:buSzPct val="100000"/>
        <a:buFont typeface="Wingdings 3"/>
        <a:buChar char=""/>
        <a:tabLst/>
        <a:defRPr lang="en-US" sz="1400" b="0" i="0" u="none" strike="noStrike" kern="1200" cap="none" spc="0" baseline="0">
          <a:solidFill>
            <a:srgbClr val="404040"/>
          </a:solidFill>
          <a:uFillTx/>
          <a:latin typeface="Century Gothic"/>
        </a:defRPr>
      </a:lvl3pPr>
      <a:lvl4pPr marL="1600200" marR="0" lvl="3" indent="-228600" algn="l" defTabSz="457200" rtl="0" fontAlgn="auto" hangingPunct="1">
        <a:lnSpc>
          <a:spcPct val="100000"/>
        </a:lnSpc>
        <a:spcBef>
          <a:spcPts val="1000"/>
        </a:spcBef>
        <a:spcAft>
          <a:spcPts val="0"/>
        </a:spcAft>
        <a:buClr>
          <a:srgbClr val="A53010"/>
        </a:buClr>
        <a:buSzPct val="100000"/>
        <a:buFont typeface="Wingdings 3"/>
        <a:buChar char=""/>
        <a:tabLst/>
        <a:defRPr lang="en-US" sz="1200" b="0" i="0" u="none" strike="noStrike" kern="1200" cap="none" spc="0" baseline="0">
          <a:solidFill>
            <a:srgbClr val="404040"/>
          </a:solidFill>
          <a:uFillTx/>
          <a:latin typeface="Century Gothic"/>
        </a:defRPr>
      </a:lvl4pPr>
      <a:lvl5pPr marL="2057400" marR="0" lvl="4" indent="-228600" algn="l" defTabSz="457200" rtl="0" fontAlgn="auto" hangingPunct="1">
        <a:lnSpc>
          <a:spcPct val="100000"/>
        </a:lnSpc>
        <a:spcBef>
          <a:spcPts val="1000"/>
        </a:spcBef>
        <a:spcAft>
          <a:spcPts val="0"/>
        </a:spcAft>
        <a:buClr>
          <a:srgbClr val="A53010"/>
        </a:buClr>
        <a:buSzPct val="100000"/>
        <a:buFont typeface="Wingdings 3"/>
        <a:buChar char=""/>
        <a:tabLst/>
        <a:defRPr lang="en-US" sz="1200" b="0" i="0" u="none" strike="noStrike" kern="1200" cap="none" spc="0" baseline="0">
          <a:solidFill>
            <a:srgbClr val="404040"/>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4215A3-402C-4CC4-85E6-CBD91CFCB60D}"/>
              </a:ext>
            </a:extLst>
          </p:cNvPr>
          <p:cNvSpPr txBox="1">
            <a:spLocks noGrp="1"/>
          </p:cNvSpPr>
          <p:nvPr>
            <p:ph type="ctrTitle"/>
          </p:nvPr>
        </p:nvSpPr>
        <p:spPr>
          <a:xfrm>
            <a:off x="6871063" y="2116182"/>
            <a:ext cx="4493623" cy="1175658"/>
          </a:xfrm>
        </p:spPr>
        <p:txBody>
          <a:bodyPr>
            <a:normAutofit/>
          </a:bodyPr>
          <a:lstStyle/>
          <a:p>
            <a:pPr lvl="0"/>
            <a:r>
              <a:rPr sz="3200" b="1" smtClean="0">
                <a:solidFill>
                  <a:srgbClr val="FF0909"/>
                </a:solidFill>
                <a:latin typeface="Britannic Bold" pitchFamily="34" charset="0"/>
              </a:rPr>
              <a:t>Geot</a:t>
            </a:r>
            <a:r>
              <a:rPr lang="en-US" sz="3200" b="1" dirty="0" smtClean="0">
                <a:solidFill>
                  <a:srgbClr val="FF0909"/>
                </a:solidFill>
                <a:latin typeface="Britannic Bold" pitchFamily="34" charset="0"/>
              </a:rPr>
              <a:t>agging With Virtual Tour On Bharat Map </a:t>
            </a:r>
            <a:endParaRPr lang="en-IN" sz="3200" b="1" dirty="0">
              <a:solidFill>
                <a:srgbClr val="FF0909"/>
              </a:solidFill>
              <a:latin typeface="Britannic Bold" pitchFamily="34" charset="0"/>
            </a:endParaRPr>
          </a:p>
        </p:txBody>
      </p:sp>
      <p:pic>
        <p:nvPicPr>
          <p:cNvPr id="3" name="Picture 4" descr="Cummins College of Engineering For Women, Nagpur Maharashtra">
            <a:extLst>
              <a:ext uri="{FF2B5EF4-FFF2-40B4-BE49-F238E27FC236}">
                <a16:creationId xmlns="" xmlns:a16="http://schemas.microsoft.com/office/drawing/2014/main" id="{2B22AA92-EA99-422E-8749-2FF1FF9A3DB3}"/>
              </a:ext>
            </a:extLst>
          </p:cNvPr>
          <p:cNvPicPr>
            <a:picLocks noChangeAspect="1"/>
          </p:cNvPicPr>
          <p:nvPr/>
        </p:nvPicPr>
        <p:blipFill>
          <a:blip r:embed="rId2"/>
          <a:srcRect/>
          <a:stretch>
            <a:fillRect/>
          </a:stretch>
        </p:blipFill>
        <p:spPr>
          <a:xfrm>
            <a:off x="6272180" y="235131"/>
            <a:ext cx="1996609" cy="1104348"/>
          </a:xfrm>
          <a:prstGeom prst="rect">
            <a:avLst/>
          </a:prstGeom>
          <a:noFill/>
          <a:ln cap="flat">
            <a:noFill/>
          </a:ln>
          <a:effectLst>
            <a:outerShdw dist="38096" dir="2700000" algn="tl">
              <a:srgbClr val="000000">
                <a:alpha val="40000"/>
              </a:srgbClr>
            </a:outerShdw>
          </a:effectLst>
        </p:spPr>
      </p:pic>
      <p:sp>
        <p:nvSpPr>
          <p:cNvPr id="4" name="TextBox 3">
            <a:extLst>
              <a:ext uri="{FF2B5EF4-FFF2-40B4-BE49-F238E27FC236}">
                <a16:creationId xmlns="" xmlns:a16="http://schemas.microsoft.com/office/drawing/2014/main" id="{93348BEA-DC38-41B0-BEEE-BD9781617BC4}"/>
              </a:ext>
            </a:extLst>
          </p:cNvPr>
          <p:cNvSpPr txBox="1"/>
          <p:nvPr/>
        </p:nvSpPr>
        <p:spPr>
          <a:xfrm>
            <a:off x="8634549" y="304465"/>
            <a:ext cx="3213463" cy="1015663"/>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000" b="1" i="0" u="none" strike="noStrike" kern="1200" cap="none" spc="0" baseline="0" dirty="0">
                <a:solidFill>
                  <a:srgbClr val="000000"/>
                </a:solidFill>
                <a:uFillTx/>
                <a:latin typeface="Century Gothic"/>
              </a:rPr>
              <a:t>MKSSS Cummins College Of Engineering for Women, Nagpur</a:t>
            </a:r>
          </a:p>
        </p:txBody>
      </p:sp>
      <p:sp>
        <p:nvSpPr>
          <p:cNvPr id="5" name="TextBox 4">
            <a:extLst>
              <a:ext uri="{FF2B5EF4-FFF2-40B4-BE49-F238E27FC236}">
                <a16:creationId xmlns="" xmlns:a16="http://schemas.microsoft.com/office/drawing/2014/main" id="{D637F88C-3361-4B47-8C62-47A8931961F4}"/>
              </a:ext>
            </a:extLst>
          </p:cNvPr>
          <p:cNvSpPr txBox="1"/>
          <p:nvPr/>
        </p:nvSpPr>
        <p:spPr>
          <a:xfrm>
            <a:off x="6169253" y="4883692"/>
            <a:ext cx="2151811" cy="646334"/>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0" u="none" strike="noStrike" kern="1200" cap="none" spc="0" baseline="0" dirty="0">
                <a:solidFill>
                  <a:srgbClr val="000000"/>
                </a:solidFill>
                <a:uFillTx/>
                <a:latin typeface="Century Gothic"/>
              </a:rPr>
              <a:t>Guided by: </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entury Gothic"/>
            </a:endParaRPr>
          </a:p>
        </p:txBody>
      </p:sp>
      <p:sp>
        <p:nvSpPr>
          <p:cNvPr id="6" name="TextBox 5">
            <a:extLst>
              <a:ext uri="{FF2B5EF4-FFF2-40B4-BE49-F238E27FC236}">
                <a16:creationId xmlns="" xmlns:a16="http://schemas.microsoft.com/office/drawing/2014/main" id="{36E151D6-D734-4A3F-8131-61D82C0960B5}"/>
              </a:ext>
            </a:extLst>
          </p:cNvPr>
          <p:cNvSpPr txBox="1"/>
          <p:nvPr/>
        </p:nvSpPr>
        <p:spPr>
          <a:xfrm>
            <a:off x="8482820" y="4825218"/>
            <a:ext cx="3396868" cy="1477328"/>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0" u="none" strike="noStrike" kern="1200" cap="none" spc="0" baseline="0" dirty="0">
                <a:solidFill>
                  <a:srgbClr val="000000"/>
                </a:solidFill>
                <a:uFillTx/>
                <a:latin typeface="Century Gothic"/>
              </a:rPr>
              <a:t>Presented by:</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dirty="0">
                <a:solidFill>
                  <a:srgbClr val="000000"/>
                </a:solidFill>
                <a:uFillTx/>
                <a:latin typeface="Century Gothic"/>
              </a:rPr>
              <a:t>Asmita Pawar </a:t>
            </a:r>
            <a:r>
              <a:rPr lang="en-IN" sz="1800" b="0" i="0" u="none" strike="noStrike" kern="1200" cap="none" spc="0" baseline="0" dirty="0" smtClean="0">
                <a:solidFill>
                  <a:srgbClr val="000000"/>
                </a:solidFill>
                <a:uFillTx/>
                <a:latin typeface="Century Gothic"/>
              </a:rPr>
              <a:t>(7CE10</a:t>
            </a:r>
            <a:r>
              <a:rPr lang="en-IN" sz="1800" b="0" i="0" u="none" strike="noStrike" kern="1200" cap="none" spc="0" baseline="0" dirty="0">
                <a:solidFill>
                  <a:srgbClr val="000000"/>
                </a:solidFill>
                <a:uFillTx/>
                <a:latin typeface="Century Gothic"/>
              </a:rPr>
              <a:t>)</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dirty="0" smtClean="0">
                <a:solidFill>
                  <a:srgbClr val="000000"/>
                </a:solidFill>
                <a:latin typeface="Century Gothic"/>
              </a:rPr>
              <a:t>Kshitija Kalbande</a:t>
            </a:r>
            <a:r>
              <a:rPr lang="en-IN" sz="1800" b="0" i="0" u="none" strike="noStrike" kern="1200" cap="none" spc="0" baseline="0" dirty="0" smtClean="0">
                <a:solidFill>
                  <a:srgbClr val="000000"/>
                </a:solidFill>
                <a:uFillTx/>
                <a:latin typeface="Century Gothic"/>
              </a:rPr>
              <a:t> (</a:t>
            </a:r>
            <a:r>
              <a:rPr lang="en-IN" dirty="0" smtClean="0">
                <a:solidFill>
                  <a:srgbClr val="000000"/>
                </a:solidFill>
                <a:latin typeface="Century Gothic"/>
              </a:rPr>
              <a:t>7</a:t>
            </a:r>
            <a:r>
              <a:rPr lang="en-IN" sz="1800" b="0" i="0" u="none" strike="noStrike" kern="1200" cap="none" spc="0" baseline="0" dirty="0" smtClean="0">
                <a:solidFill>
                  <a:srgbClr val="000000"/>
                </a:solidFill>
                <a:uFillTx/>
                <a:latin typeface="Century Gothic"/>
              </a:rPr>
              <a:t>CE30)</a:t>
            </a:r>
            <a:endParaRPr lang="en-IN" sz="1800" b="0" i="0" u="none" strike="noStrike" kern="1200" cap="none" spc="0" baseline="0" dirty="0">
              <a:solidFill>
                <a:srgbClr val="000000"/>
              </a:solidFill>
              <a:uFillTx/>
              <a:latin typeface="Century Gothic"/>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dirty="0" smtClean="0">
                <a:solidFill>
                  <a:srgbClr val="000000"/>
                </a:solidFill>
                <a:uFillTx/>
                <a:latin typeface="Century Gothic"/>
              </a:rPr>
              <a:t>Shraddha</a:t>
            </a:r>
            <a:r>
              <a:rPr lang="en-IN" sz="1800" b="0" i="0" u="none" strike="noStrike" kern="1200" cap="none" spc="0" dirty="0" smtClean="0">
                <a:solidFill>
                  <a:srgbClr val="000000"/>
                </a:solidFill>
                <a:uFillTx/>
                <a:latin typeface="Century Gothic"/>
              </a:rPr>
              <a:t> Kamble</a:t>
            </a:r>
            <a:r>
              <a:rPr lang="en-IN" sz="1800" b="0" i="0" u="none" strike="noStrike" kern="1200" cap="none" spc="0" baseline="0" dirty="0" smtClean="0">
                <a:solidFill>
                  <a:srgbClr val="000000"/>
                </a:solidFill>
                <a:uFillTx/>
                <a:latin typeface="Century Gothic"/>
              </a:rPr>
              <a:t>(7CE53)</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dirty="0" smtClean="0">
                <a:solidFill>
                  <a:srgbClr val="000000"/>
                </a:solidFill>
                <a:latin typeface="Century Gothic"/>
              </a:rPr>
              <a:t>Vedaanti  Badwaik(7CE72)</a:t>
            </a:r>
            <a:endParaRPr lang="en-IN" sz="1800" b="0" i="0" u="none" strike="noStrike" kern="1200" cap="none" spc="0" baseline="0" dirty="0">
              <a:solidFill>
                <a:srgbClr val="000000"/>
              </a:solidFill>
              <a:uFillTx/>
              <a:latin typeface="Century Gothic"/>
            </a:endParaRPr>
          </a:p>
        </p:txBody>
      </p:sp>
      <p:sp>
        <p:nvSpPr>
          <p:cNvPr id="9218" name="AutoShape 2"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20" name="AutoShape 4"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22" name="AutoShape 6"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24" name="AutoShape 8"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26" name="AutoShape 10"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28" name="AutoShape 12"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30" name="AutoShape 14"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32" name="AutoShape 16"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34" name="AutoShape 18"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36" name="AutoShape 20"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38" name="AutoShape 22"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40" name="AutoShape 24"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42" name="AutoShape 26"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44" name="AutoShape 28"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46" name="AutoShape 30"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48" name="AutoShape 32"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50" name="AutoShape 34"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52" name="AutoShape 36"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54" name="AutoShape 38"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56" name="AutoShape 40"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58" name="AutoShape 42" descr="blob:https://web.whatsapp.com/fed6df0d-1ee2-46a1-8ccc-d880bfac02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8" name="Picture 27" descr="geotagging.jfif"/>
          <p:cNvPicPr>
            <a:picLocks noChangeAspect="1"/>
          </p:cNvPicPr>
          <p:nvPr/>
        </p:nvPicPr>
        <p:blipFill>
          <a:blip r:embed="rId3"/>
          <a:stretch>
            <a:fillRect/>
          </a:stretch>
        </p:blipFill>
        <p:spPr>
          <a:xfrm>
            <a:off x="0" y="0"/>
            <a:ext cx="5786846" cy="6857999"/>
          </a:xfrm>
          <a:prstGeom prst="rect">
            <a:avLst/>
          </a:prstGeom>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10935A-6328-4130-BCFF-9F0BA77727FF}"/>
              </a:ext>
            </a:extLst>
          </p:cNvPr>
          <p:cNvSpPr txBox="1">
            <a:spLocks noGrp="1"/>
          </p:cNvSpPr>
          <p:nvPr>
            <p:ph type="title"/>
          </p:nvPr>
        </p:nvSpPr>
        <p:spPr>
          <a:xfrm>
            <a:off x="838203" y="365129"/>
            <a:ext cx="10515600" cy="895508"/>
          </a:xfrm>
        </p:spPr>
        <p:txBody>
          <a:bodyPr anchorCtr="1"/>
          <a:lstStyle/>
          <a:p>
            <a:pPr lvl="0" algn="ctr"/>
            <a:r>
              <a:rPr lang="en-US" sz="4000" b="1" dirty="0" smtClean="0">
                <a:latin typeface="Times New Roman" pitchFamily="18"/>
                <a:cs typeface="Times New Roman" pitchFamily="18"/>
              </a:rPr>
              <a:t>Aim</a:t>
            </a:r>
            <a:endParaRPr lang="en-IN" sz="4000" b="1" dirty="0">
              <a:latin typeface="Times New Roman" pitchFamily="18"/>
              <a:cs typeface="Times New Roman" pitchFamily="18"/>
            </a:endParaRPr>
          </a:p>
        </p:txBody>
      </p:sp>
      <p:sp>
        <p:nvSpPr>
          <p:cNvPr id="3" name="Content Placeholder 2">
            <a:extLst>
              <a:ext uri="{FF2B5EF4-FFF2-40B4-BE49-F238E27FC236}">
                <a16:creationId xmlns="" xmlns:a16="http://schemas.microsoft.com/office/drawing/2014/main" id="{F9E823BC-0CC2-4820-9A09-F84ECADD40DD}"/>
              </a:ext>
            </a:extLst>
          </p:cNvPr>
          <p:cNvSpPr txBox="1">
            <a:spLocks noGrp="1"/>
          </p:cNvSpPr>
          <p:nvPr>
            <p:ph idx="1"/>
          </p:nvPr>
        </p:nvSpPr>
        <p:spPr>
          <a:xfrm>
            <a:off x="838203" y="1514904"/>
            <a:ext cx="10515600" cy="4351336"/>
          </a:xfrm>
        </p:spPr>
        <p:txBody>
          <a:bodyPr/>
          <a:lstStyle/>
          <a:p>
            <a:pPr marL="0" indent="0" algn="just">
              <a:lnSpc>
                <a:spcPct val="200000"/>
              </a:lnSpc>
              <a:buNone/>
            </a:pPr>
            <a:r>
              <a:rPr lang="en-US" dirty="0">
                <a:latin typeface="Times New Roman" pitchFamily="18"/>
                <a:cs typeface="Times New Roman" pitchFamily="18"/>
              </a:rPr>
              <a:t>	</a:t>
            </a:r>
            <a:r>
              <a:rPr smtClean="0">
                <a:latin typeface="Times New Roman" pitchFamily="18"/>
                <a:cs typeface="Times New Roman" pitchFamily="18"/>
              </a:rPr>
              <a:t>Geotagging of all educational institutions integrated with virtual tour on Bharat Map so that any students/parents can visit any part of the country on map and take virtual tour along with facilities/courses available across the country.</a:t>
            </a:r>
            <a:endParaRPr lang="en-IN" dirty="0">
              <a:latin typeface="Times New Roman" pitchFamily="18"/>
              <a:cs typeface="Times New Roman" pitchFamily="18"/>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CDD256-9024-4C43-BE79-DF772994B7DE}"/>
              </a:ext>
            </a:extLst>
          </p:cNvPr>
          <p:cNvSpPr txBox="1">
            <a:spLocks noGrp="1"/>
          </p:cNvSpPr>
          <p:nvPr>
            <p:ph type="title"/>
          </p:nvPr>
        </p:nvSpPr>
        <p:spPr>
          <a:xfrm>
            <a:off x="838203" y="365129"/>
            <a:ext cx="10515600" cy="824487"/>
          </a:xfrm>
        </p:spPr>
        <p:txBody>
          <a:bodyPr anchorCtr="1"/>
          <a:lstStyle/>
          <a:p>
            <a:pPr lvl="0" algn="ctr"/>
            <a:r>
              <a:rPr lang="en-US" sz="4000" b="1" dirty="0">
                <a:latin typeface="Times New Roman" pitchFamily="18"/>
                <a:cs typeface="Times New Roman" pitchFamily="18"/>
              </a:rPr>
              <a:t>Introduction</a:t>
            </a:r>
            <a:endParaRPr lang="en-IN" sz="4000" b="1" dirty="0">
              <a:latin typeface="Times New Roman" pitchFamily="18"/>
              <a:cs typeface="Times New Roman" pitchFamily="18"/>
            </a:endParaRPr>
          </a:p>
        </p:txBody>
      </p:sp>
      <p:sp>
        <p:nvSpPr>
          <p:cNvPr id="3" name="Content Placeholder 2">
            <a:extLst>
              <a:ext uri="{FF2B5EF4-FFF2-40B4-BE49-F238E27FC236}">
                <a16:creationId xmlns="" xmlns:a16="http://schemas.microsoft.com/office/drawing/2014/main" id="{6FD9F895-287B-4D72-876C-5477E7737EAE}"/>
              </a:ext>
            </a:extLst>
          </p:cNvPr>
          <p:cNvSpPr txBox="1">
            <a:spLocks noGrp="1"/>
          </p:cNvSpPr>
          <p:nvPr>
            <p:ph idx="1"/>
          </p:nvPr>
        </p:nvSpPr>
        <p:spPr>
          <a:xfrm>
            <a:off x="880407" y="1280160"/>
            <a:ext cx="10515600" cy="5036234"/>
          </a:xfrm>
        </p:spPr>
        <p:txBody>
          <a:bodyPr>
            <a:normAutofit/>
          </a:bodyPr>
          <a:lstStyle/>
          <a:p>
            <a:r>
              <a:rPr smtClean="0">
                <a:latin typeface="Times New Roman" pitchFamily="18" charset="0"/>
                <a:cs typeface="Times New Roman" pitchFamily="18" charset="0"/>
              </a:rPr>
              <a:t>Location-based social networking is quickly growing in popularity. A variety of </a:t>
            </a:r>
            <a:r>
              <a:rPr smtClean="0">
                <a:latin typeface="Times New Roman" pitchFamily="18" charset="0"/>
                <a:cs typeface="Times New Roman" pitchFamily="18" charset="0"/>
              </a:rPr>
              <a:t>applications are </a:t>
            </a:r>
            <a:r>
              <a:rPr smtClean="0">
                <a:latin typeface="Times New Roman" pitchFamily="18" charset="0"/>
                <a:cs typeface="Times New Roman" pitchFamily="18" charset="0"/>
              </a:rPr>
              <a:t>capitalizing on users desire to broadcast their geographic </a:t>
            </a:r>
            <a:r>
              <a:rPr smtClean="0">
                <a:latin typeface="Times New Roman" pitchFamily="18" charset="0"/>
                <a:cs typeface="Times New Roman" pitchFamily="18" charset="0"/>
              </a:rPr>
              <a:t>location.</a:t>
            </a:r>
            <a:endParaRPr smtClean="0">
              <a:latin typeface="Times New Roman" pitchFamily="18" charset="0"/>
              <a:cs typeface="Times New Roman" pitchFamily="18" charset="0"/>
            </a:endParaRPr>
          </a:p>
          <a:p>
            <a:pPr>
              <a:buNone/>
            </a:pPr>
            <a:endParaRPr smtClean="0">
              <a:latin typeface="Times New Roman" pitchFamily="18" charset="0"/>
              <a:cs typeface="Times New Roman" pitchFamily="18" charset="0"/>
            </a:endParaRPr>
          </a:p>
          <a:p>
            <a:r>
              <a:rPr smtClean="0">
                <a:latin typeface="Times New Roman" pitchFamily="18" charset="0"/>
                <a:cs typeface="Times New Roman" pitchFamily="18" charset="0"/>
              </a:rPr>
              <a:t>Geotagging is a location-based social networking website for mobile devices. Users check-in at various places using a mobile </a:t>
            </a:r>
            <a:r>
              <a:rPr smtClean="0">
                <a:latin typeface="Times New Roman" pitchFamily="18" charset="0"/>
                <a:cs typeface="Times New Roman" pitchFamily="18" charset="0"/>
              </a:rPr>
              <a:t>website.</a:t>
            </a:r>
          </a:p>
          <a:p>
            <a:pPr>
              <a:buNone/>
            </a:pPr>
            <a:endParaRPr smtClean="0"/>
          </a:p>
          <a:p>
            <a:r>
              <a:rPr smtClean="0">
                <a:latin typeface="Times New Roman" pitchFamily="18" charset="0"/>
                <a:cs typeface="Times New Roman" pitchFamily="18" charset="0"/>
              </a:rPr>
              <a:t>Location-based social networking is quickly growing in popularity. A variety of applications are capitalizing on users desire to broadcast their geographic location.</a:t>
            </a:r>
          </a:p>
          <a:p>
            <a:endParaRPr smtClean="0"/>
          </a:p>
          <a:p>
            <a:r>
              <a:rPr smtClean="0">
                <a:latin typeface="Times New Roman" pitchFamily="18" charset="0"/>
                <a:cs typeface="Times New Roman" pitchFamily="18" charset="0"/>
              </a:rPr>
              <a:t> Most location-based social networking applications focus on checking in at various locations to earn points, badges,discounts and other geo-related awards.</a:t>
            </a:r>
          </a:p>
          <a:p>
            <a:endParaRPr smtClean="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70F133-795D-4A51-8DE4-29E2AF2380DB}"/>
              </a:ext>
            </a:extLst>
          </p:cNvPr>
          <p:cNvSpPr txBox="1">
            <a:spLocks noGrp="1"/>
          </p:cNvSpPr>
          <p:nvPr>
            <p:ph type="title"/>
          </p:nvPr>
        </p:nvSpPr>
        <p:spPr>
          <a:xfrm>
            <a:off x="717453" y="624105"/>
            <a:ext cx="10787162" cy="1280891"/>
          </a:xfrm>
        </p:spPr>
        <p:txBody>
          <a:bodyPr anchorCtr="1">
            <a:normAutofit/>
          </a:bodyPr>
          <a:lstStyle/>
          <a:p>
            <a:pPr lvl="0" algn="ctr"/>
            <a:r>
              <a:rPr lang="en-US" sz="4000" b="1" dirty="0" smtClean="0">
                <a:latin typeface="Times New Roman" pitchFamily="18"/>
                <a:cs typeface="Times New Roman" pitchFamily="18"/>
              </a:rPr>
              <a:t>Abstract</a:t>
            </a:r>
            <a:endParaRPr lang="en-IN" sz="4000" b="1" dirty="0">
              <a:latin typeface="Times New Roman" pitchFamily="18"/>
              <a:cs typeface="Times New Roman" pitchFamily="18"/>
            </a:endParaRPr>
          </a:p>
        </p:txBody>
      </p:sp>
      <p:sp>
        <p:nvSpPr>
          <p:cNvPr id="3" name="Content Placeholder 2">
            <a:extLst>
              <a:ext uri="{FF2B5EF4-FFF2-40B4-BE49-F238E27FC236}">
                <a16:creationId xmlns="" xmlns:a16="http://schemas.microsoft.com/office/drawing/2014/main" id="{A302FF83-429B-4443-9E72-C2DE83DA53EE}"/>
              </a:ext>
            </a:extLst>
          </p:cNvPr>
          <p:cNvSpPr txBox="1">
            <a:spLocks noGrp="1"/>
          </p:cNvSpPr>
          <p:nvPr>
            <p:ph idx="1"/>
          </p:nvPr>
        </p:nvSpPr>
        <p:spPr>
          <a:xfrm>
            <a:off x="852100" y="1894113"/>
            <a:ext cx="10548012" cy="4323807"/>
          </a:xfrm>
        </p:spPr>
        <p:txBody>
          <a:bodyPr/>
          <a:lstStyle/>
          <a:p>
            <a:pPr marL="0" lvl="0" indent="0">
              <a:buNone/>
            </a:pPr>
            <a:endParaRPr lang="en-IN" dirty="0">
              <a:solidFill>
                <a:srgbClr val="000000"/>
              </a:solidFill>
              <a:latin typeface="campton-book"/>
            </a:endParaRPr>
          </a:p>
          <a:p>
            <a:pPr lvl="0"/>
            <a:endParaRPr lang="en-IN" dirty="0">
              <a:solidFill>
                <a:srgbClr val="000000"/>
              </a:solidFill>
              <a:latin typeface="campton-book"/>
            </a:endParaRPr>
          </a:p>
          <a:p>
            <a:pPr lvl="0"/>
            <a:endParaRPr lang="en-US" dirty="0">
              <a:solidFill>
                <a:srgbClr val="000000"/>
              </a:solidFill>
              <a:latin typeface="campton-book"/>
            </a:endParaRPr>
          </a:p>
          <a:p>
            <a:pPr lvl="0"/>
            <a:endParaRPr lang="en-IN" dirty="0"/>
          </a:p>
        </p:txBody>
      </p:sp>
      <p:sp>
        <p:nvSpPr>
          <p:cNvPr id="5" name="Rectangle 4"/>
          <p:cNvSpPr/>
          <p:nvPr/>
        </p:nvSpPr>
        <p:spPr>
          <a:xfrm>
            <a:off x="815925" y="1448972"/>
            <a:ext cx="10849206" cy="3970318"/>
          </a:xfrm>
          <a:prstGeom prst="rect">
            <a:avLst/>
          </a:prstGeom>
        </p:spPr>
        <p:txBody>
          <a:bodyPr wrap="square">
            <a:spAutoFit/>
          </a:bodyPr>
          <a:lstStyle/>
          <a:p>
            <a:pPr>
              <a:buClr>
                <a:srgbClr val="C00000"/>
              </a:buClr>
              <a:buFont typeface="Wingdings 3" pitchFamily="18" charset="2"/>
              <a:buChar char=""/>
            </a:pPr>
            <a:r>
              <a:rPr lang="en-US" dirty="0" smtClean="0">
                <a:latin typeface="Times New Roman" pitchFamily="18" charset="0"/>
                <a:cs typeface="Times New Roman" pitchFamily="18" charset="0"/>
              </a:rPr>
              <a:t>Every year there are lakhs of students who seek admission into various colleges around the country. Often students and their parents have to travel to multiple colleges physically to view the entire flora and fauna.</a:t>
            </a:r>
          </a:p>
          <a:p>
            <a:pPr>
              <a:buClr>
                <a:srgbClr val="C00000"/>
              </a:buClr>
            </a:pPr>
            <a:endParaRPr lang="en-US" dirty="0" smtClean="0">
              <a:latin typeface="Times New Roman" pitchFamily="18" charset="0"/>
              <a:cs typeface="Times New Roman" pitchFamily="18" charset="0"/>
            </a:endParaRPr>
          </a:p>
          <a:p>
            <a:pPr>
              <a:buFont typeface="Wingdings" pitchFamily="2" charset="2"/>
              <a:buChar char="Ø"/>
            </a:pPr>
            <a:endParaRPr lang="en-US" dirty="0" smtClean="0">
              <a:latin typeface="Times New Roman" pitchFamily="18" charset="0"/>
              <a:cs typeface="Times New Roman" pitchFamily="18" charset="0"/>
            </a:endParaRPr>
          </a:p>
          <a:p>
            <a:pPr>
              <a:buClr>
                <a:srgbClr val="C00000"/>
              </a:buClr>
              <a:buFont typeface="Wingdings 3" pitchFamily="18" charset="2"/>
              <a:buChar char="´"/>
            </a:pPr>
            <a:r>
              <a:rPr lang="en-US" dirty="0" smtClean="0">
                <a:latin typeface="Times New Roman" pitchFamily="18" charset="0"/>
                <a:cs typeface="Times New Roman" pitchFamily="18" charset="0"/>
              </a:rPr>
              <a:t>Some people travel from one end of country to another which is time taking and is not easy to do instantly give the fact that students have very less time for completing the admission procedure. </a:t>
            </a:r>
            <a:endParaRPr lang="en-US" dirty="0" smtClean="0">
              <a:latin typeface="Times New Roman" pitchFamily="18" charset="0"/>
              <a:cs typeface="Times New Roman" pitchFamily="18" charset="0"/>
            </a:endParaRPr>
          </a:p>
          <a:p>
            <a:pPr>
              <a:buClr>
                <a:srgbClr val="C00000"/>
              </a:buClr>
            </a:pPr>
            <a:endParaRPr lang="en-US" dirty="0" smtClean="0">
              <a:latin typeface="Times New Roman" pitchFamily="18" charset="0"/>
              <a:cs typeface="Times New Roman" pitchFamily="18" charset="0"/>
            </a:endParaRPr>
          </a:p>
          <a:p>
            <a:pPr>
              <a:buFont typeface="Wingdings" pitchFamily="2" charset="2"/>
              <a:buChar char="Ø"/>
            </a:pPr>
            <a:endParaRPr lang="en-US" dirty="0" smtClean="0">
              <a:latin typeface="Times New Roman" pitchFamily="18" charset="0"/>
              <a:cs typeface="Times New Roman" pitchFamily="18" charset="0"/>
            </a:endParaRPr>
          </a:p>
          <a:p>
            <a:pPr>
              <a:buClr>
                <a:srgbClr val="C00000"/>
              </a:buClr>
              <a:buFont typeface="Wingdings 3" pitchFamily="18" charset="2"/>
              <a:buChar char="´"/>
            </a:pPr>
            <a:r>
              <a:rPr lang="en-US" dirty="0" smtClean="0">
                <a:latin typeface="Times New Roman" pitchFamily="18" charset="0"/>
                <a:cs typeface="Times New Roman" pitchFamily="18" charset="0"/>
              </a:rPr>
              <a:t> Geotagging of all educational institutions integrated with virtual tour on Bharat Map so that any students/parents can visit any part of the country on map and take virtual </a:t>
            </a:r>
            <a:r>
              <a:rPr lang="en-US" dirty="0" smtClean="0">
                <a:latin typeface="Times New Roman" pitchFamily="18" charset="0"/>
                <a:cs typeface="Times New Roman" pitchFamily="18" charset="0"/>
              </a:rPr>
              <a:t>tour.</a:t>
            </a:r>
          </a:p>
          <a:p>
            <a:pPr>
              <a:buClr>
                <a:srgbClr val="C00000"/>
              </a:buClr>
              <a:buFont typeface="Wingdings 3" pitchFamily="18" charset="2"/>
              <a:buChar char="´"/>
            </a:pPr>
            <a:endParaRPr lang="en-US" dirty="0" smtClean="0">
              <a:latin typeface="Times New Roman" pitchFamily="18" charset="0"/>
              <a:cs typeface="Times New Roman" pitchFamily="18" charset="0"/>
            </a:endParaRPr>
          </a:p>
          <a:p>
            <a:pPr>
              <a:buClr>
                <a:srgbClr val="C00000"/>
              </a:buClr>
              <a:buFont typeface="Wingdings 3" pitchFamily="18" charset="2"/>
              <a:buChar char="´"/>
            </a:pPr>
            <a:endParaRPr lang="en-US" dirty="0" smtClean="0">
              <a:latin typeface="Times New Roman" pitchFamily="18" charset="0"/>
              <a:cs typeface="Times New Roman" pitchFamily="18" charset="0"/>
            </a:endParaRPr>
          </a:p>
          <a:p>
            <a:pPr>
              <a:buClr>
                <a:srgbClr val="C00000"/>
              </a:buClr>
              <a:buFont typeface="Wingdings 3" pitchFamily="18" charset="2"/>
              <a:buChar char="´"/>
            </a:pPr>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will save the time and with the current COVID crisis, this solution will be a boon for many students as risk of getting affected while travelling will be cut short completely</a:t>
            </a:r>
            <a:r>
              <a:rPr lang="en-US" dirty="0" smtClean="0">
                <a:latin typeface="Times New Roman" pitchFamily="18" charset="0"/>
                <a:cs typeface="Times New Roman" pitchFamily="18" charset="0"/>
              </a:rPr>
              <a:t>.</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72C98-C7EA-48CC-BE85-7EC03437FEEA}"/>
              </a:ext>
            </a:extLst>
          </p:cNvPr>
          <p:cNvSpPr txBox="1">
            <a:spLocks noGrp="1"/>
          </p:cNvSpPr>
          <p:nvPr>
            <p:ph type="title"/>
          </p:nvPr>
        </p:nvSpPr>
        <p:spPr/>
        <p:txBody>
          <a:bodyPr/>
          <a:lstStyle/>
          <a:p>
            <a:pPr lvl="0"/>
            <a:r>
              <a:rPr lang="en-IN" sz="4000" b="1" dirty="0" smtClean="0">
                <a:latin typeface="Times New Roman" pitchFamily="18"/>
                <a:cs typeface="Times New Roman" pitchFamily="18"/>
              </a:rPr>
              <a:t>Outcomes</a:t>
            </a:r>
            <a:endParaRPr lang="en-IN" sz="4000" b="1" dirty="0">
              <a:latin typeface="Times New Roman" pitchFamily="18"/>
              <a:cs typeface="Times New Roman" pitchFamily="18"/>
            </a:endParaRPr>
          </a:p>
        </p:txBody>
      </p:sp>
      <p:sp>
        <p:nvSpPr>
          <p:cNvPr id="3" name="Content Placeholder 2">
            <a:extLst>
              <a:ext uri="{FF2B5EF4-FFF2-40B4-BE49-F238E27FC236}">
                <a16:creationId xmlns="" xmlns:a16="http://schemas.microsoft.com/office/drawing/2014/main" id="{CFE5772E-D7B5-4FFE-ACFE-23CC56DFD36E}"/>
              </a:ext>
            </a:extLst>
          </p:cNvPr>
          <p:cNvSpPr txBox="1">
            <a:spLocks noGrp="1"/>
          </p:cNvSpPr>
          <p:nvPr>
            <p:ph idx="1"/>
          </p:nvPr>
        </p:nvSpPr>
        <p:spPr>
          <a:xfrm>
            <a:off x="838203" y="1550420"/>
            <a:ext cx="10515600" cy="1530129"/>
          </a:xfrm>
        </p:spPr>
        <p:txBody>
          <a:bodyPr/>
          <a:lstStyle/>
          <a:p>
            <a:pPr marL="0" indent="0" algn="just">
              <a:lnSpc>
                <a:spcPct val="150000"/>
              </a:lnSpc>
            </a:pPr>
            <a:endParaRPr lang="en-IN" sz="2000" dirty="0">
              <a:latin typeface="Times New Roman" pitchFamily="18"/>
              <a:cs typeface="Times New Roman" pitchFamily="18"/>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ERP%20system%20using%20Artificial%20Intelligence</Template>
  <TotalTime>141</TotalTime>
  <Words>250</Words>
  <Application>Microsoft Office PowerPoint</Application>
  <PresentationFormat>Custom</PresentationFormat>
  <Paragraphs>32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Wisp</vt:lpstr>
      <vt:lpstr>Geotagging With Virtual Tour On Bharat Map </vt:lpstr>
      <vt:lpstr>Aim</vt:lpstr>
      <vt:lpstr>Introduction</vt:lpstr>
      <vt:lpstr>Abstract</vt:lpstr>
      <vt:lpstr>Outcomes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 system using Artificial Intelligence</dc:title>
  <dc:creator>kshitija</dc:creator>
  <cp:lastModifiedBy>Asmita</cp:lastModifiedBy>
  <cp:revision>26</cp:revision>
  <dcterms:created xsi:type="dcterms:W3CDTF">2022-04-18T16:05:00Z</dcterms:created>
  <dcterms:modified xsi:type="dcterms:W3CDTF">2022-06-12T07:44:38Z</dcterms:modified>
</cp:coreProperties>
</file>