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6" r:id="rId6"/>
    <p:sldId id="265" r:id="rId7"/>
    <p:sldId id="267" r:id="rId8"/>
    <p:sldId id="268" r:id="rId9"/>
    <p:sldId id="279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4D51C-1F30-4DC4-94BE-8105B7241FC9}" v="431" dt="2019-12-20T05:17:29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tong Zhang" userId="0705def0-0295-46c6-9fa7-c268e7503dee" providerId="ADAL" clId="{EED4D51C-1F30-4DC4-94BE-8105B7241FC9}"/>
    <pc:docChg chg="undo custSel addSld delSld modSld sldOrd">
      <pc:chgData name="Xitong Zhang" userId="0705def0-0295-46c6-9fa7-c268e7503dee" providerId="ADAL" clId="{EED4D51C-1F30-4DC4-94BE-8105B7241FC9}" dt="2019-12-20T05:17:29.572" v="2226" actId="1076"/>
      <pc:docMkLst>
        <pc:docMk/>
      </pc:docMkLst>
      <pc:sldChg chg="modSp mod">
        <pc:chgData name="Xitong Zhang" userId="0705def0-0295-46c6-9fa7-c268e7503dee" providerId="ADAL" clId="{EED4D51C-1F30-4DC4-94BE-8105B7241FC9}" dt="2019-12-20T01:30:08.869" v="2046" actId="20577"/>
        <pc:sldMkLst>
          <pc:docMk/>
          <pc:sldMk cId="2961889491" sldId="256"/>
        </pc:sldMkLst>
        <pc:spChg chg="mod">
          <ac:chgData name="Xitong Zhang" userId="0705def0-0295-46c6-9fa7-c268e7503dee" providerId="ADAL" clId="{EED4D51C-1F30-4DC4-94BE-8105B7241FC9}" dt="2019-12-20T01:30:08.869" v="2046" actId="20577"/>
          <ac:spMkLst>
            <pc:docMk/>
            <pc:sldMk cId="2961889491" sldId="256"/>
            <ac:spMk id="3" creationId="{A3E76078-1B07-4EE4-90BE-F720A311FEE2}"/>
          </ac:spMkLst>
        </pc:spChg>
      </pc:sldChg>
      <pc:sldChg chg="del">
        <pc:chgData name="Xitong Zhang" userId="0705def0-0295-46c6-9fa7-c268e7503dee" providerId="ADAL" clId="{EED4D51C-1F30-4DC4-94BE-8105B7241FC9}" dt="2019-12-20T02:06:35.590" v="2094" actId="47"/>
        <pc:sldMkLst>
          <pc:docMk/>
          <pc:sldMk cId="3804564082" sldId="257"/>
        </pc:sldMkLst>
      </pc:sldChg>
      <pc:sldChg chg="modSp mod">
        <pc:chgData name="Xitong Zhang" userId="0705def0-0295-46c6-9fa7-c268e7503dee" providerId="ADAL" clId="{EED4D51C-1F30-4DC4-94BE-8105B7241FC9}" dt="2019-12-20T01:29:59.049" v="2032" actId="20577"/>
        <pc:sldMkLst>
          <pc:docMk/>
          <pc:sldMk cId="458887273" sldId="258"/>
        </pc:sldMkLst>
        <pc:spChg chg="mod">
          <ac:chgData name="Xitong Zhang" userId="0705def0-0295-46c6-9fa7-c268e7503dee" providerId="ADAL" clId="{EED4D51C-1F30-4DC4-94BE-8105B7241FC9}" dt="2019-12-20T01:29:59.049" v="2032" actId="20577"/>
          <ac:spMkLst>
            <pc:docMk/>
            <pc:sldMk cId="458887273" sldId="258"/>
            <ac:spMk id="3" creationId="{22DCFEBB-F4A4-4327-9674-A357E8733072}"/>
          </ac:spMkLst>
        </pc:spChg>
      </pc:sldChg>
      <pc:sldChg chg="addSp delSp modSp mod">
        <pc:chgData name="Xitong Zhang" userId="0705def0-0295-46c6-9fa7-c268e7503dee" providerId="ADAL" clId="{EED4D51C-1F30-4DC4-94BE-8105B7241FC9}" dt="2019-12-19T10:15:40.871" v="190" actId="478"/>
        <pc:sldMkLst>
          <pc:docMk/>
          <pc:sldMk cId="3191751485" sldId="260"/>
        </pc:sldMkLst>
        <pc:spChg chg="add del mod">
          <ac:chgData name="Xitong Zhang" userId="0705def0-0295-46c6-9fa7-c268e7503dee" providerId="ADAL" clId="{EED4D51C-1F30-4DC4-94BE-8105B7241FC9}" dt="2019-12-19T10:06:28.547" v="14" actId="478"/>
          <ac:spMkLst>
            <pc:docMk/>
            <pc:sldMk cId="3191751485" sldId="260"/>
            <ac:spMk id="3" creationId="{336C1522-F31A-434E-85CF-D069B51E6941}"/>
          </ac:spMkLst>
        </pc:spChg>
        <pc:spChg chg="add del mod">
          <ac:chgData name="Xitong Zhang" userId="0705def0-0295-46c6-9fa7-c268e7503dee" providerId="ADAL" clId="{EED4D51C-1F30-4DC4-94BE-8105B7241FC9}" dt="2019-12-19T10:07:00.933" v="32" actId="478"/>
          <ac:spMkLst>
            <pc:docMk/>
            <pc:sldMk cId="3191751485" sldId="260"/>
            <ac:spMk id="4" creationId="{5E3BC2A7-D8A0-4AFA-BBA0-C692453AF0D1}"/>
          </ac:spMkLst>
        </pc:spChg>
        <pc:spChg chg="del">
          <ac:chgData name="Xitong Zhang" userId="0705def0-0295-46c6-9fa7-c268e7503dee" providerId="ADAL" clId="{EED4D51C-1F30-4DC4-94BE-8105B7241FC9}" dt="2019-12-19T10:15:40.871" v="190" actId="478"/>
          <ac:spMkLst>
            <pc:docMk/>
            <pc:sldMk cId="3191751485" sldId="260"/>
            <ac:spMk id="6" creationId="{F3C33BB0-B2F9-49E1-BD75-0A158BA52273}"/>
          </ac:spMkLst>
        </pc:spChg>
        <pc:spChg chg="add mod">
          <ac:chgData name="Xitong Zhang" userId="0705def0-0295-46c6-9fa7-c268e7503dee" providerId="ADAL" clId="{EED4D51C-1F30-4DC4-94BE-8105B7241FC9}" dt="2019-12-19T10:07:34.594" v="59" actId="14100"/>
          <ac:spMkLst>
            <pc:docMk/>
            <pc:sldMk cId="3191751485" sldId="260"/>
            <ac:spMk id="9" creationId="{4436DD68-F1D3-4D7C-98D6-36E2B0E2B842}"/>
          </ac:spMkLst>
        </pc:spChg>
        <pc:spChg chg="add mod">
          <ac:chgData name="Xitong Zhang" userId="0705def0-0295-46c6-9fa7-c268e7503dee" providerId="ADAL" clId="{EED4D51C-1F30-4DC4-94BE-8105B7241FC9}" dt="2019-12-19T10:11:01.436" v="91" actId="14100"/>
          <ac:spMkLst>
            <pc:docMk/>
            <pc:sldMk cId="3191751485" sldId="260"/>
            <ac:spMk id="11" creationId="{A0F4268A-B849-4BB6-B4E3-808C93E5BB9D}"/>
          </ac:spMkLst>
        </pc:spChg>
        <pc:spChg chg="add mod">
          <ac:chgData name="Xitong Zhang" userId="0705def0-0295-46c6-9fa7-c268e7503dee" providerId="ADAL" clId="{EED4D51C-1F30-4DC4-94BE-8105B7241FC9}" dt="2019-12-19T10:12:16.595" v="142" actId="1076"/>
          <ac:spMkLst>
            <pc:docMk/>
            <pc:sldMk cId="3191751485" sldId="260"/>
            <ac:spMk id="12" creationId="{02B8651D-485E-440B-B89E-7C90F23E6890}"/>
          </ac:spMkLst>
        </pc:spChg>
        <pc:spChg chg="add mod">
          <ac:chgData name="Xitong Zhang" userId="0705def0-0295-46c6-9fa7-c268e7503dee" providerId="ADAL" clId="{EED4D51C-1F30-4DC4-94BE-8105B7241FC9}" dt="2019-12-19T10:11:22.290" v="107" actId="20577"/>
          <ac:spMkLst>
            <pc:docMk/>
            <pc:sldMk cId="3191751485" sldId="260"/>
            <ac:spMk id="14" creationId="{000B8295-1F7D-416F-90FC-2460B6F261ED}"/>
          </ac:spMkLst>
        </pc:spChg>
        <pc:spChg chg="add mod">
          <ac:chgData name="Xitong Zhang" userId="0705def0-0295-46c6-9fa7-c268e7503dee" providerId="ADAL" clId="{EED4D51C-1F30-4DC4-94BE-8105B7241FC9}" dt="2019-12-19T10:11:31.327" v="113" actId="20577"/>
          <ac:spMkLst>
            <pc:docMk/>
            <pc:sldMk cId="3191751485" sldId="260"/>
            <ac:spMk id="16" creationId="{9C1B139E-3D3D-4AB9-9318-17DC3BC1D0D9}"/>
          </ac:spMkLst>
        </pc:spChg>
        <pc:spChg chg="add mod">
          <ac:chgData name="Xitong Zhang" userId="0705def0-0295-46c6-9fa7-c268e7503dee" providerId="ADAL" clId="{EED4D51C-1F30-4DC4-94BE-8105B7241FC9}" dt="2019-12-19T10:11:50.023" v="139" actId="20577"/>
          <ac:spMkLst>
            <pc:docMk/>
            <pc:sldMk cId="3191751485" sldId="260"/>
            <ac:spMk id="17" creationId="{0F52EDCA-020B-4ECF-B05A-D0D7AEA30101}"/>
          </ac:spMkLst>
        </pc:spChg>
        <pc:spChg chg="add mod">
          <ac:chgData name="Xitong Zhang" userId="0705def0-0295-46c6-9fa7-c268e7503dee" providerId="ADAL" clId="{EED4D51C-1F30-4DC4-94BE-8105B7241FC9}" dt="2019-12-19T10:13:46.750" v="154" actId="14100"/>
          <ac:spMkLst>
            <pc:docMk/>
            <pc:sldMk cId="3191751485" sldId="260"/>
            <ac:spMk id="28" creationId="{6E1C4F92-18C8-46B1-A9E4-B7BF2C09B09A}"/>
          </ac:spMkLst>
        </pc:spChg>
        <pc:spChg chg="add mod">
          <ac:chgData name="Xitong Zhang" userId="0705def0-0295-46c6-9fa7-c268e7503dee" providerId="ADAL" clId="{EED4D51C-1F30-4DC4-94BE-8105B7241FC9}" dt="2019-12-19T10:14:35.933" v="162" actId="14100"/>
          <ac:spMkLst>
            <pc:docMk/>
            <pc:sldMk cId="3191751485" sldId="260"/>
            <ac:spMk id="29" creationId="{AB8C94CE-9D0B-41FC-8974-CA361F1B2097}"/>
          </ac:spMkLst>
        </pc:spChg>
        <pc:spChg chg="add mod">
          <ac:chgData name="Xitong Zhang" userId="0705def0-0295-46c6-9fa7-c268e7503dee" providerId="ADAL" clId="{EED4D51C-1F30-4DC4-94BE-8105B7241FC9}" dt="2019-12-19T10:14:32.068" v="161" actId="1076"/>
          <ac:spMkLst>
            <pc:docMk/>
            <pc:sldMk cId="3191751485" sldId="260"/>
            <ac:spMk id="30" creationId="{1F78243B-0D34-4B6A-AF54-A192891584EF}"/>
          </ac:spMkLst>
        </pc:spChg>
        <pc:spChg chg="add mod">
          <ac:chgData name="Xitong Zhang" userId="0705def0-0295-46c6-9fa7-c268e7503dee" providerId="ADAL" clId="{EED4D51C-1F30-4DC4-94BE-8105B7241FC9}" dt="2019-12-19T10:14:49.670" v="168" actId="1076"/>
          <ac:spMkLst>
            <pc:docMk/>
            <pc:sldMk cId="3191751485" sldId="260"/>
            <ac:spMk id="31" creationId="{F12B478F-4444-4B32-A44E-85692E502EED}"/>
          </ac:spMkLst>
        </pc:spChg>
        <pc:spChg chg="add mod">
          <ac:chgData name="Xitong Zhang" userId="0705def0-0295-46c6-9fa7-c268e7503dee" providerId="ADAL" clId="{EED4D51C-1F30-4DC4-94BE-8105B7241FC9}" dt="2019-12-19T10:15:00.516" v="175" actId="20577"/>
          <ac:spMkLst>
            <pc:docMk/>
            <pc:sldMk cId="3191751485" sldId="260"/>
            <ac:spMk id="32" creationId="{E39272EE-B4DD-4BA3-AC27-6E1CFEA491FE}"/>
          </ac:spMkLst>
        </pc:spChg>
        <pc:spChg chg="add mod">
          <ac:chgData name="Xitong Zhang" userId="0705def0-0295-46c6-9fa7-c268e7503dee" providerId="ADAL" clId="{EED4D51C-1F30-4DC4-94BE-8105B7241FC9}" dt="2019-12-19T10:15:20.837" v="189" actId="1076"/>
          <ac:spMkLst>
            <pc:docMk/>
            <pc:sldMk cId="3191751485" sldId="260"/>
            <ac:spMk id="33" creationId="{4B988E2D-9C26-4E3F-8BE3-5FABAABE6127}"/>
          </ac:spMkLst>
        </pc:spChg>
        <pc:cxnChg chg="add">
          <ac:chgData name="Xitong Zhang" userId="0705def0-0295-46c6-9fa7-c268e7503dee" providerId="ADAL" clId="{EED4D51C-1F30-4DC4-94BE-8105B7241FC9}" dt="2019-12-19T10:12:04.934" v="140" actId="11529"/>
          <ac:cxnSpMkLst>
            <pc:docMk/>
            <pc:sldMk cId="3191751485" sldId="260"/>
            <ac:cxnSpMk id="18" creationId="{7DCC44B3-A574-4367-A9B1-0DA274E25276}"/>
          </ac:cxnSpMkLst>
        </pc:cxnChg>
        <pc:cxnChg chg="add mod">
          <ac:chgData name="Xitong Zhang" userId="0705def0-0295-46c6-9fa7-c268e7503dee" providerId="ADAL" clId="{EED4D51C-1F30-4DC4-94BE-8105B7241FC9}" dt="2019-12-19T10:12:16.595" v="142" actId="1076"/>
          <ac:cxnSpMkLst>
            <pc:docMk/>
            <pc:sldMk cId="3191751485" sldId="260"/>
            <ac:cxnSpMk id="20" creationId="{58CDE8FF-B1C9-4704-B99F-2A9004FE5847}"/>
          </ac:cxnSpMkLst>
        </pc:cxnChg>
        <pc:cxnChg chg="add">
          <ac:chgData name="Xitong Zhang" userId="0705def0-0295-46c6-9fa7-c268e7503dee" providerId="ADAL" clId="{EED4D51C-1F30-4DC4-94BE-8105B7241FC9}" dt="2019-12-19T10:12:21.687" v="143" actId="11529"/>
          <ac:cxnSpMkLst>
            <pc:docMk/>
            <pc:sldMk cId="3191751485" sldId="260"/>
            <ac:cxnSpMk id="23" creationId="{11E8F499-4C73-435C-A829-866D63B71FD1}"/>
          </ac:cxnSpMkLst>
        </pc:cxnChg>
        <pc:cxnChg chg="add">
          <ac:chgData name="Xitong Zhang" userId="0705def0-0295-46c6-9fa7-c268e7503dee" providerId="ADAL" clId="{EED4D51C-1F30-4DC4-94BE-8105B7241FC9}" dt="2019-12-19T10:12:30.014" v="144" actId="11529"/>
          <ac:cxnSpMkLst>
            <pc:docMk/>
            <pc:sldMk cId="3191751485" sldId="260"/>
            <ac:cxnSpMk id="25" creationId="{545BAB4E-859C-49B4-98D9-D56DCC14C561}"/>
          </ac:cxnSpMkLst>
        </pc:cxnChg>
        <pc:cxnChg chg="add">
          <ac:chgData name="Xitong Zhang" userId="0705def0-0295-46c6-9fa7-c268e7503dee" providerId="ADAL" clId="{EED4D51C-1F30-4DC4-94BE-8105B7241FC9}" dt="2019-12-19T10:12:36.041" v="145" actId="11529"/>
          <ac:cxnSpMkLst>
            <pc:docMk/>
            <pc:sldMk cId="3191751485" sldId="260"/>
            <ac:cxnSpMk id="27" creationId="{FE2863FB-8040-4746-B7B9-625DA135B9C1}"/>
          </ac:cxnSpMkLst>
        </pc:cxnChg>
      </pc:sldChg>
      <pc:sldChg chg="addSp delSp modSp add mod">
        <pc:chgData name="Xitong Zhang" userId="0705def0-0295-46c6-9fa7-c268e7503dee" providerId="ADAL" clId="{EED4D51C-1F30-4DC4-94BE-8105B7241FC9}" dt="2019-12-19T10:52:46.546" v="364" actId="20577"/>
        <pc:sldMkLst>
          <pc:docMk/>
          <pc:sldMk cId="2127088312" sldId="261"/>
        </pc:sldMkLst>
        <pc:spChg chg="mod">
          <ac:chgData name="Xitong Zhang" userId="0705def0-0295-46c6-9fa7-c268e7503dee" providerId="ADAL" clId="{EED4D51C-1F30-4DC4-94BE-8105B7241FC9}" dt="2019-12-19T10:52:46.546" v="364" actId="20577"/>
          <ac:spMkLst>
            <pc:docMk/>
            <pc:sldMk cId="2127088312" sldId="261"/>
            <ac:spMk id="2" creationId="{8CB88368-23A7-44AF-BA02-F1FBE20680A6}"/>
          </ac:spMkLst>
        </pc:spChg>
        <pc:spChg chg="add mod">
          <ac:chgData name="Xitong Zhang" userId="0705def0-0295-46c6-9fa7-c268e7503dee" providerId="ADAL" clId="{EED4D51C-1F30-4DC4-94BE-8105B7241FC9}" dt="2019-12-19T10:52:04.608" v="315" actId="1076"/>
          <ac:spMkLst>
            <pc:docMk/>
            <pc:sldMk cId="2127088312" sldId="261"/>
            <ac:spMk id="4" creationId="{6841592B-4CD7-4410-8A1F-E9D957004BD4}"/>
          </ac:spMkLst>
        </pc:spChg>
        <pc:spChg chg="add mod">
          <ac:chgData name="Xitong Zhang" userId="0705def0-0295-46c6-9fa7-c268e7503dee" providerId="ADAL" clId="{EED4D51C-1F30-4DC4-94BE-8105B7241FC9}" dt="2019-12-19T10:52:09.639" v="317" actId="1076"/>
          <ac:spMkLst>
            <pc:docMk/>
            <pc:sldMk cId="2127088312" sldId="261"/>
            <ac:spMk id="6" creationId="{6453766F-F32E-40F7-A953-2808AC3944A2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9" creationId="{4436DD68-F1D3-4D7C-98D6-36E2B0E2B842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11" creationId="{A0F4268A-B849-4BB6-B4E3-808C93E5BB9D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12" creationId="{02B8651D-485E-440B-B89E-7C90F23E6890}"/>
          </ac:spMkLst>
        </pc:spChg>
        <pc:spChg chg="add del mod">
          <ac:chgData name="Xitong Zhang" userId="0705def0-0295-46c6-9fa7-c268e7503dee" providerId="ADAL" clId="{EED4D51C-1F30-4DC4-94BE-8105B7241FC9}" dt="2019-12-19T10:51:58.329" v="312" actId="478"/>
          <ac:spMkLst>
            <pc:docMk/>
            <pc:sldMk cId="2127088312" sldId="261"/>
            <ac:spMk id="13" creationId="{CBB01FFF-C0CE-4192-9AA1-215566C294C8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14" creationId="{000B8295-1F7D-416F-90FC-2460B6F261ED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16" creationId="{9C1B139E-3D3D-4AB9-9318-17DC3BC1D0D9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17" creationId="{0F52EDCA-020B-4ECF-B05A-D0D7AEA30101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28" creationId="{6E1C4F92-18C8-46B1-A9E4-B7BF2C09B09A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29" creationId="{AB8C94CE-9D0B-41FC-8974-CA361F1B2097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30" creationId="{1F78243B-0D34-4B6A-AF54-A192891584EF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31" creationId="{F12B478F-4444-4B32-A44E-85692E502EED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32" creationId="{E39272EE-B4DD-4BA3-AC27-6E1CFEA491FE}"/>
          </ac:spMkLst>
        </pc:spChg>
        <pc:spChg chg="del">
          <ac:chgData name="Xitong Zhang" userId="0705def0-0295-46c6-9fa7-c268e7503dee" providerId="ADAL" clId="{EED4D51C-1F30-4DC4-94BE-8105B7241FC9}" dt="2019-12-19T10:16:38.676" v="211" actId="478"/>
          <ac:spMkLst>
            <pc:docMk/>
            <pc:sldMk cId="2127088312" sldId="261"/>
            <ac:spMk id="33" creationId="{4B988E2D-9C26-4E3F-8BE3-5FABAABE6127}"/>
          </ac:spMkLst>
        </pc:spChg>
        <pc:spChg chg="add mod">
          <ac:chgData name="Xitong Zhang" userId="0705def0-0295-46c6-9fa7-c268e7503dee" providerId="ADAL" clId="{EED4D51C-1F30-4DC4-94BE-8105B7241FC9}" dt="2019-12-19T10:52:06.543" v="316" actId="1076"/>
          <ac:spMkLst>
            <pc:docMk/>
            <pc:sldMk cId="2127088312" sldId="261"/>
            <ac:spMk id="34" creationId="{55015E33-C70B-4FA4-8B87-F2D2174B02E2}"/>
          </ac:spMkLst>
        </pc:spChg>
        <pc:spChg chg="add del mod">
          <ac:chgData name="Xitong Zhang" userId="0705def0-0295-46c6-9fa7-c268e7503dee" providerId="ADAL" clId="{EED4D51C-1F30-4DC4-94BE-8105B7241FC9}" dt="2019-12-19T10:51:59.558" v="313" actId="478"/>
          <ac:spMkLst>
            <pc:docMk/>
            <pc:sldMk cId="2127088312" sldId="261"/>
            <ac:spMk id="35" creationId="{C86BA490-41F2-4445-B6B1-B46EC0EF5875}"/>
          </ac:spMkLst>
        </pc:spChg>
        <pc:grpChg chg="del">
          <ac:chgData name="Xitong Zhang" userId="0705def0-0295-46c6-9fa7-c268e7503dee" providerId="ADAL" clId="{EED4D51C-1F30-4DC4-94BE-8105B7241FC9}" dt="2019-12-19T10:16:35.259" v="210" actId="478"/>
          <ac:grpSpMkLst>
            <pc:docMk/>
            <pc:sldMk cId="2127088312" sldId="261"/>
            <ac:grpSpMk id="15" creationId="{09FD045F-C493-4C51-938B-08C52483639B}"/>
          </ac:grpSpMkLst>
        </pc:grpChg>
        <pc:picChg chg="add del mod">
          <ac:chgData name="Xitong Zhang" userId="0705def0-0295-46c6-9fa7-c268e7503dee" providerId="ADAL" clId="{EED4D51C-1F30-4DC4-94BE-8105B7241FC9}" dt="2019-12-19T10:44:03.063" v="225" actId="478"/>
          <ac:picMkLst>
            <pc:docMk/>
            <pc:sldMk cId="2127088312" sldId="261"/>
            <ac:picMk id="3" creationId="{3D9E6502-D1A6-4577-8E03-384F843A36E7}"/>
          </ac:picMkLst>
        </pc:picChg>
        <pc:picChg chg="add mod">
          <ac:chgData name="Xitong Zhang" userId="0705def0-0295-46c6-9fa7-c268e7503dee" providerId="ADAL" clId="{EED4D51C-1F30-4DC4-94BE-8105B7241FC9}" dt="2019-12-19T10:52:01.503" v="314" actId="1076"/>
          <ac:picMkLst>
            <pc:docMk/>
            <pc:sldMk cId="2127088312" sldId="261"/>
            <ac:picMk id="5" creationId="{0A74B5A9-AC83-47C8-8F53-5AC27F80E5CD}"/>
          </ac:picMkLst>
        </pc:picChg>
        <pc:cxnChg chg="mod">
          <ac:chgData name="Xitong Zhang" userId="0705def0-0295-46c6-9fa7-c268e7503dee" providerId="ADAL" clId="{EED4D51C-1F30-4DC4-94BE-8105B7241FC9}" dt="2019-12-19T10:16:35.259" v="210" actId="478"/>
          <ac:cxnSpMkLst>
            <pc:docMk/>
            <pc:sldMk cId="2127088312" sldId="261"/>
            <ac:cxnSpMk id="10" creationId="{70F08821-B0A1-4799-8975-16FB1E71A522}"/>
          </ac:cxnSpMkLst>
        </pc:cxnChg>
        <pc:cxnChg chg="del mod">
          <ac:chgData name="Xitong Zhang" userId="0705def0-0295-46c6-9fa7-c268e7503dee" providerId="ADAL" clId="{EED4D51C-1F30-4DC4-94BE-8105B7241FC9}" dt="2019-12-19T10:16:38.676" v="211" actId="478"/>
          <ac:cxnSpMkLst>
            <pc:docMk/>
            <pc:sldMk cId="2127088312" sldId="261"/>
            <ac:cxnSpMk id="18" creationId="{7DCC44B3-A574-4367-A9B1-0DA274E25276}"/>
          </ac:cxnSpMkLst>
        </pc:cxnChg>
        <pc:cxnChg chg="del mod">
          <ac:chgData name="Xitong Zhang" userId="0705def0-0295-46c6-9fa7-c268e7503dee" providerId="ADAL" clId="{EED4D51C-1F30-4DC4-94BE-8105B7241FC9}" dt="2019-12-19T10:16:38.676" v="211" actId="478"/>
          <ac:cxnSpMkLst>
            <pc:docMk/>
            <pc:sldMk cId="2127088312" sldId="261"/>
            <ac:cxnSpMk id="20" creationId="{58CDE8FF-B1C9-4704-B99F-2A9004FE5847}"/>
          </ac:cxnSpMkLst>
        </pc:cxnChg>
        <pc:cxnChg chg="del mod">
          <ac:chgData name="Xitong Zhang" userId="0705def0-0295-46c6-9fa7-c268e7503dee" providerId="ADAL" clId="{EED4D51C-1F30-4DC4-94BE-8105B7241FC9}" dt="2019-12-19T10:16:38.676" v="211" actId="478"/>
          <ac:cxnSpMkLst>
            <pc:docMk/>
            <pc:sldMk cId="2127088312" sldId="261"/>
            <ac:cxnSpMk id="23" creationId="{11E8F499-4C73-435C-A829-866D63B71FD1}"/>
          </ac:cxnSpMkLst>
        </pc:cxnChg>
        <pc:cxnChg chg="del mod">
          <ac:chgData name="Xitong Zhang" userId="0705def0-0295-46c6-9fa7-c268e7503dee" providerId="ADAL" clId="{EED4D51C-1F30-4DC4-94BE-8105B7241FC9}" dt="2019-12-19T10:16:38.676" v="211" actId="478"/>
          <ac:cxnSpMkLst>
            <pc:docMk/>
            <pc:sldMk cId="2127088312" sldId="261"/>
            <ac:cxnSpMk id="25" creationId="{545BAB4E-859C-49B4-98D9-D56DCC14C561}"/>
          </ac:cxnSpMkLst>
        </pc:cxnChg>
        <pc:cxnChg chg="del mod">
          <ac:chgData name="Xitong Zhang" userId="0705def0-0295-46c6-9fa7-c268e7503dee" providerId="ADAL" clId="{EED4D51C-1F30-4DC4-94BE-8105B7241FC9}" dt="2019-12-19T10:16:38.676" v="211" actId="478"/>
          <ac:cxnSpMkLst>
            <pc:docMk/>
            <pc:sldMk cId="2127088312" sldId="261"/>
            <ac:cxnSpMk id="27" creationId="{FE2863FB-8040-4746-B7B9-625DA135B9C1}"/>
          </ac:cxnSpMkLst>
        </pc:cxnChg>
      </pc:sldChg>
      <pc:sldChg chg="addSp delSp modSp add mod">
        <pc:chgData name="Xitong Zhang" userId="0705def0-0295-46c6-9fa7-c268e7503dee" providerId="ADAL" clId="{EED4D51C-1F30-4DC4-94BE-8105B7241FC9}" dt="2019-12-20T02:12:16.265" v="2108" actId="1076"/>
        <pc:sldMkLst>
          <pc:docMk/>
          <pc:sldMk cId="2864305" sldId="262"/>
        </pc:sldMkLst>
        <pc:spChg chg="mod">
          <ac:chgData name="Xitong Zhang" userId="0705def0-0295-46c6-9fa7-c268e7503dee" providerId="ADAL" clId="{EED4D51C-1F30-4DC4-94BE-8105B7241FC9}" dt="2019-12-19T10:54:13.001" v="404" actId="20577"/>
          <ac:spMkLst>
            <pc:docMk/>
            <pc:sldMk cId="2864305" sldId="262"/>
            <ac:spMk id="2" creationId="{8CB88368-23A7-44AF-BA02-F1FBE20680A6}"/>
          </ac:spMkLst>
        </pc:spChg>
        <pc:spChg chg="add mod">
          <ac:chgData name="Xitong Zhang" userId="0705def0-0295-46c6-9fa7-c268e7503dee" providerId="ADAL" clId="{EED4D51C-1F30-4DC4-94BE-8105B7241FC9}" dt="2019-12-20T02:11:37.256" v="2106" actId="1076"/>
          <ac:spMkLst>
            <pc:docMk/>
            <pc:sldMk cId="2864305" sldId="262"/>
            <ac:spMk id="3" creationId="{40CF1696-B41E-4440-8AEE-5CA9DD6A25A4}"/>
          </ac:spMkLst>
        </pc:spChg>
        <pc:spChg chg="del">
          <ac:chgData name="Xitong Zhang" userId="0705def0-0295-46c6-9fa7-c268e7503dee" providerId="ADAL" clId="{EED4D51C-1F30-4DC4-94BE-8105B7241FC9}" dt="2019-12-19T10:50:00.874" v="294" actId="478"/>
          <ac:spMkLst>
            <pc:docMk/>
            <pc:sldMk cId="2864305" sldId="262"/>
            <ac:spMk id="4" creationId="{6841592B-4CD7-4410-8A1F-E9D957004BD4}"/>
          </ac:spMkLst>
        </pc:spChg>
        <pc:spChg chg="del">
          <ac:chgData name="Xitong Zhang" userId="0705def0-0295-46c6-9fa7-c268e7503dee" providerId="ADAL" clId="{EED4D51C-1F30-4DC4-94BE-8105B7241FC9}" dt="2019-12-19T10:50:04.444" v="296" actId="478"/>
          <ac:spMkLst>
            <pc:docMk/>
            <pc:sldMk cId="2864305" sldId="262"/>
            <ac:spMk id="6" creationId="{6453766F-F32E-40F7-A953-2808AC3944A2}"/>
          </ac:spMkLst>
        </pc:spChg>
        <pc:spChg chg="add mod">
          <ac:chgData name="Xitong Zhang" userId="0705def0-0295-46c6-9fa7-c268e7503dee" providerId="ADAL" clId="{EED4D51C-1F30-4DC4-94BE-8105B7241FC9}" dt="2019-12-20T02:11:48.649" v="2107" actId="1076"/>
          <ac:spMkLst>
            <pc:docMk/>
            <pc:sldMk cId="2864305" sldId="262"/>
            <ac:spMk id="7" creationId="{45135B3A-D84F-4DB3-A0A4-1A2D10BD8440}"/>
          </ac:spMkLst>
        </pc:spChg>
        <pc:spChg chg="add del mod">
          <ac:chgData name="Xitong Zhang" userId="0705def0-0295-46c6-9fa7-c268e7503dee" providerId="ADAL" clId="{EED4D51C-1F30-4DC4-94BE-8105B7241FC9}" dt="2019-12-19T11:06:44.003" v="422"/>
          <ac:spMkLst>
            <pc:docMk/>
            <pc:sldMk cId="2864305" sldId="262"/>
            <ac:spMk id="8" creationId="{FD77924C-F3AC-49C3-BA61-AFD11F580EBF}"/>
          </ac:spMkLst>
        </pc:spChg>
        <pc:spChg chg="add mod">
          <ac:chgData name="Xitong Zhang" userId="0705def0-0295-46c6-9fa7-c268e7503dee" providerId="ADAL" clId="{EED4D51C-1F30-4DC4-94BE-8105B7241FC9}" dt="2019-12-19T11:06:42.236" v="420" actId="21"/>
          <ac:spMkLst>
            <pc:docMk/>
            <pc:sldMk cId="2864305" sldId="262"/>
            <ac:spMk id="9" creationId="{870039ED-318A-4417-87E5-D0A1AFEA8E64}"/>
          </ac:spMkLst>
        </pc:spChg>
        <pc:spChg chg="add mod">
          <ac:chgData name="Xitong Zhang" userId="0705def0-0295-46c6-9fa7-c268e7503dee" providerId="ADAL" clId="{EED4D51C-1F30-4DC4-94BE-8105B7241FC9}" dt="2019-12-20T02:12:16.265" v="2108" actId="1076"/>
          <ac:spMkLst>
            <pc:docMk/>
            <pc:sldMk cId="2864305" sldId="262"/>
            <ac:spMk id="10" creationId="{64774CA9-0F32-49C5-90D1-D7A0E13964FB}"/>
          </ac:spMkLst>
        </pc:spChg>
        <pc:spChg chg="add del mod">
          <ac:chgData name="Xitong Zhang" userId="0705def0-0295-46c6-9fa7-c268e7503dee" providerId="ADAL" clId="{EED4D51C-1F30-4DC4-94BE-8105B7241FC9}" dt="2019-12-19T11:07:58.447" v="434" actId="478"/>
          <ac:spMkLst>
            <pc:docMk/>
            <pc:sldMk cId="2864305" sldId="262"/>
            <ac:spMk id="11" creationId="{D90CCC0A-C871-490B-A9C0-E44500FBAE40}"/>
          </ac:spMkLst>
        </pc:spChg>
        <pc:spChg chg="add del">
          <ac:chgData name="Xitong Zhang" userId="0705def0-0295-46c6-9fa7-c268e7503dee" providerId="ADAL" clId="{EED4D51C-1F30-4DC4-94BE-8105B7241FC9}" dt="2019-12-19T11:07:58.447" v="434" actId="478"/>
          <ac:spMkLst>
            <pc:docMk/>
            <pc:sldMk cId="2864305" sldId="262"/>
            <ac:spMk id="12" creationId="{95AFCE10-E3A8-4394-86E4-BF2AE92736C8}"/>
          </ac:spMkLst>
        </pc:spChg>
        <pc:spChg chg="del mod">
          <ac:chgData name="Xitong Zhang" userId="0705def0-0295-46c6-9fa7-c268e7503dee" providerId="ADAL" clId="{EED4D51C-1F30-4DC4-94BE-8105B7241FC9}" dt="2019-12-19T10:49:57.007" v="292" actId="478"/>
          <ac:spMkLst>
            <pc:docMk/>
            <pc:sldMk cId="2864305" sldId="262"/>
            <ac:spMk id="13" creationId="{CBB01FFF-C0CE-4192-9AA1-215566C294C8}"/>
          </ac:spMkLst>
        </pc:spChg>
        <pc:spChg chg="add mod">
          <ac:chgData name="Xitong Zhang" userId="0705def0-0295-46c6-9fa7-c268e7503dee" providerId="ADAL" clId="{EED4D51C-1F30-4DC4-94BE-8105B7241FC9}" dt="2019-12-19T11:12:52.646" v="497" actId="1076"/>
          <ac:spMkLst>
            <pc:docMk/>
            <pc:sldMk cId="2864305" sldId="262"/>
            <ac:spMk id="14" creationId="{AE19BD87-B31B-49CB-BDD1-134FDFAA94FA}"/>
          </ac:spMkLst>
        </pc:spChg>
        <pc:spChg chg="add del mod">
          <ac:chgData name="Xitong Zhang" userId="0705def0-0295-46c6-9fa7-c268e7503dee" providerId="ADAL" clId="{EED4D51C-1F30-4DC4-94BE-8105B7241FC9}" dt="2019-12-19T11:12:43.054" v="494" actId="478"/>
          <ac:spMkLst>
            <pc:docMk/>
            <pc:sldMk cId="2864305" sldId="262"/>
            <ac:spMk id="15" creationId="{647F29C8-C688-4CF4-9A9E-8F8D259A2BAF}"/>
          </ac:spMkLst>
        </pc:spChg>
        <pc:spChg chg="del">
          <ac:chgData name="Xitong Zhang" userId="0705def0-0295-46c6-9fa7-c268e7503dee" providerId="ADAL" clId="{EED4D51C-1F30-4DC4-94BE-8105B7241FC9}" dt="2019-12-19T10:50:02.598" v="295" actId="478"/>
          <ac:spMkLst>
            <pc:docMk/>
            <pc:sldMk cId="2864305" sldId="262"/>
            <ac:spMk id="34" creationId="{55015E33-C70B-4FA4-8B87-F2D2174B02E2}"/>
          </ac:spMkLst>
        </pc:spChg>
        <pc:spChg chg="del">
          <ac:chgData name="Xitong Zhang" userId="0705def0-0295-46c6-9fa7-c268e7503dee" providerId="ADAL" clId="{EED4D51C-1F30-4DC4-94BE-8105B7241FC9}" dt="2019-12-19T10:49:58.807" v="293" actId="478"/>
          <ac:spMkLst>
            <pc:docMk/>
            <pc:sldMk cId="2864305" sldId="262"/>
            <ac:spMk id="35" creationId="{C86BA490-41F2-4445-B6B1-B46EC0EF5875}"/>
          </ac:spMkLst>
        </pc:spChg>
        <pc:picChg chg="del">
          <ac:chgData name="Xitong Zhang" userId="0705def0-0295-46c6-9fa7-c268e7503dee" providerId="ADAL" clId="{EED4D51C-1F30-4DC4-94BE-8105B7241FC9}" dt="2019-12-19T10:49:54.561" v="290" actId="478"/>
          <ac:picMkLst>
            <pc:docMk/>
            <pc:sldMk cId="2864305" sldId="262"/>
            <ac:picMk id="5" creationId="{0A74B5A9-AC83-47C8-8F53-5AC27F80E5CD}"/>
          </ac:picMkLst>
        </pc:picChg>
      </pc:sldChg>
      <pc:sldChg chg="addSp delSp modSp add mod">
        <pc:chgData name="Xitong Zhang" userId="0705def0-0295-46c6-9fa7-c268e7503dee" providerId="ADAL" clId="{EED4D51C-1F30-4DC4-94BE-8105B7241FC9}" dt="2019-12-20T05:17:29.572" v="2226" actId="1076"/>
        <pc:sldMkLst>
          <pc:docMk/>
          <pc:sldMk cId="831041618" sldId="263"/>
        </pc:sldMkLst>
        <pc:spChg chg="mod">
          <ac:chgData name="Xitong Zhang" userId="0705def0-0295-46c6-9fa7-c268e7503dee" providerId="ADAL" clId="{EED4D51C-1F30-4DC4-94BE-8105B7241FC9}" dt="2019-12-19T10:53:01.034" v="381" actId="20577"/>
          <ac:spMkLst>
            <pc:docMk/>
            <pc:sldMk cId="831041618" sldId="263"/>
            <ac:spMk id="2" creationId="{8CB88368-23A7-44AF-BA02-F1FBE20680A6}"/>
          </ac:spMkLst>
        </pc:spChg>
        <pc:spChg chg="add del">
          <ac:chgData name="Xitong Zhang" userId="0705def0-0295-46c6-9fa7-c268e7503dee" providerId="ADAL" clId="{EED4D51C-1F30-4DC4-94BE-8105B7241FC9}" dt="2019-12-19T10:50:49.335" v="305" actId="478"/>
          <ac:spMkLst>
            <pc:docMk/>
            <pc:sldMk cId="831041618" sldId="263"/>
            <ac:spMk id="3" creationId="{809945A3-F37B-44FA-92F0-454287867820}"/>
          </ac:spMkLst>
        </pc:spChg>
        <pc:spChg chg="del">
          <ac:chgData name="Xitong Zhang" userId="0705def0-0295-46c6-9fa7-c268e7503dee" providerId="ADAL" clId="{EED4D51C-1F30-4DC4-94BE-8105B7241FC9}" dt="2019-12-19T10:50:24.889" v="299" actId="478"/>
          <ac:spMkLst>
            <pc:docMk/>
            <pc:sldMk cId="831041618" sldId="263"/>
            <ac:spMk id="4" creationId="{6841592B-4CD7-4410-8A1F-E9D957004BD4}"/>
          </ac:spMkLst>
        </pc:spChg>
        <pc:spChg chg="del">
          <ac:chgData name="Xitong Zhang" userId="0705def0-0295-46c6-9fa7-c268e7503dee" providerId="ADAL" clId="{EED4D51C-1F30-4DC4-94BE-8105B7241FC9}" dt="2019-12-19T10:50:28.762" v="301" actId="478"/>
          <ac:spMkLst>
            <pc:docMk/>
            <pc:sldMk cId="831041618" sldId="263"/>
            <ac:spMk id="6" creationId="{6453766F-F32E-40F7-A953-2808AC3944A2}"/>
          </ac:spMkLst>
        </pc:spChg>
        <pc:spChg chg="add mod">
          <ac:chgData name="Xitong Zhang" userId="0705def0-0295-46c6-9fa7-c268e7503dee" providerId="ADAL" clId="{EED4D51C-1F30-4DC4-94BE-8105B7241FC9}" dt="2019-12-20T05:16:25.779" v="2218" actId="1076"/>
          <ac:spMkLst>
            <pc:docMk/>
            <pc:sldMk cId="831041618" sldId="263"/>
            <ac:spMk id="7" creationId="{B2F09EEF-452F-467E-A125-515248122554}"/>
          </ac:spMkLst>
        </pc:spChg>
        <pc:spChg chg="add mod">
          <ac:chgData name="Xitong Zhang" userId="0705def0-0295-46c6-9fa7-c268e7503dee" providerId="ADAL" clId="{EED4D51C-1F30-4DC4-94BE-8105B7241FC9}" dt="2019-12-20T05:17:29.572" v="2226" actId="1076"/>
          <ac:spMkLst>
            <pc:docMk/>
            <pc:sldMk cId="831041618" sldId="263"/>
            <ac:spMk id="11" creationId="{1CB6148C-17E7-44DE-89C7-2FF8EAA47895}"/>
          </ac:spMkLst>
        </pc:spChg>
        <pc:spChg chg="del mod">
          <ac:chgData name="Xitong Zhang" userId="0705def0-0295-46c6-9fa7-c268e7503dee" providerId="ADAL" clId="{EED4D51C-1F30-4DC4-94BE-8105B7241FC9}" dt="2019-12-19T10:50:49.335" v="305" actId="478"/>
          <ac:spMkLst>
            <pc:docMk/>
            <pc:sldMk cId="831041618" sldId="263"/>
            <ac:spMk id="13" creationId="{CBB01FFF-C0CE-4192-9AA1-215566C294C8}"/>
          </ac:spMkLst>
        </pc:spChg>
        <pc:spChg chg="del">
          <ac:chgData name="Xitong Zhang" userId="0705def0-0295-46c6-9fa7-c268e7503dee" providerId="ADAL" clId="{EED4D51C-1F30-4DC4-94BE-8105B7241FC9}" dt="2019-12-19T10:50:27.353" v="300" actId="478"/>
          <ac:spMkLst>
            <pc:docMk/>
            <pc:sldMk cId="831041618" sldId="263"/>
            <ac:spMk id="34" creationId="{55015E33-C70B-4FA4-8B87-F2D2174B02E2}"/>
          </ac:spMkLst>
        </pc:spChg>
        <pc:spChg chg="del mod">
          <ac:chgData name="Xitong Zhang" userId="0705def0-0295-46c6-9fa7-c268e7503dee" providerId="ADAL" clId="{EED4D51C-1F30-4DC4-94BE-8105B7241FC9}" dt="2019-12-19T10:53:04.151" v="382" actId="478"/>
          <ac:spMkLst>
            <pc:docMk/>
            <pc:sldMk cId="831041618" sldId="263"/>
            <ac:spMk id="35" creationId="{C86BA490-41F2-4445-B6B1-B46EC0EF5875}"/>
          </ac:spMkLst>
        </pc:spChg>
        <pc:picChg chg="del">
          <ac:chgData name="Xitong Zhang" userId="0705def0-0295-46c6-9fa7-c268e7503dee" providerId="ADAL" clId="{EED4D51C-1F30-4DC4-94BE-8105B7241FC9}" dt="2019-12-19T10:50:23.027" v="298" actId="478"/>
          <ac:picMkLst>
            <pc:docMk/>
            <pc:sldMk cId="831041618" sldId="263"/>
            <ac:picMk id="5" creationId="{0A74B5A9-AC83-47C8-8F53-5AC27F80E5CD}"/>
          </ac:picMkLst>
        </pc:picChg>
      </pc:sldChg>
      <pc:sldChg chg="delSp modSp add mod ord">
        <pc:chgData name="Xitong Zhang" userId="0705def0-0295-46c6-9fa7-c268e7503dee" providerId="ADAL" clId="{EED4D51C-1F30-4DC4-94BE-8105B7241FC9}" dt="2019-12-19T11:13:07.468" v="500"/>
        <pc:sldMkLst>
          <pc:docMk/>
          <pc:sldMk cId="1460843312" sldId="264"/>
        </pc:sldMkLst>
        <pc:spChg chg="mod">
          <ac:chgData name="Xitong Zhang" userId="0705def0-0295-46c6-9fa7-c268e7503dee" providerId="ADAL" clId="{EED4D51C-1F30-4DC4-94BE-8105B7241FC9}" dt="2019-12-19T11:11:42.768" v="490" actId="20577"/>
          <ac:spMkLst>
            <pc:docMk/>
            <pc:sldMk cId="1460843312" sldId="264"/>
            <ac:spMk id="2" creationId="{8CB88368-23A7-44AF-BA02-F1FBE20680A6}"/>
          </ac:spMkLst>
        </pc:spChg>
        <pc:spChg chg="del">
          <ac:chgData name="Xitong Zhang" userId="0705def0-0295-46c6-9fa7-c268e7503dee" providerId="ADAL" clId="{EED4D51C-1F30-4DC4-94BE-8105B7241FC9}" dt="2019-12-19T11:10:56.575" v="470" actId="478"/>
          <ac:spMkLst>
            <pc:docMk/>
            <pc:sldMk cId="1460843312" sldId="264"/>
            <ac:spMk id="3" creationId="{40CF1696-B41E-4440-8AEE-5CA9DD6A25A4}"/>
          </ac:spMkLst>
        </pc:spChg>
        <pc:spChg chg="del mod">
          <ac:chgData name="Xitong Zhang" userId="0705def0-0295-46c6-9fa7-c268e7503dee" providerId="ADAL" clId="{EED4D51C-1F30-4DC4-94BE-8105B7241FC9}" dt="2019-12-19T11:11:00.782" v="472" actId="478"/>
          <ac:spMkLst>
            <pc:docMk/>
            <pc:sldMk cId="1460843312" sldId="264"/>
            <ac:spMk id="7" creationId="{45135B3A-D84F-4DB3-A0A4-1A2D10BD8440}"/>
          </ac:spMkLst>
        </pc:spChg>
        <pc:spChg chg="del">
          <ac:chgData name="Xitong Zhang" userId="0705def0-0295-46c6-9fa7-c268e7503dee" providerId="ADAL" clId="{EED4D51C-1F30-4DC4-94BE-8105B7241FC9}" dt="2019-12-19T11:11:02.227" v="473" actId="478"/>
          <ac:spMkLst>
            <pc:docMk/>
            <pc:sldMk cId="1460843312" sldId="264"/>
            <ac:spMk id="10" creationId="{64774CA9-0F32-49C5-90D1-D7A0E13964FB}"/>
          </ac:spMkLst>
        </pc:spChg>
        <pc:spChg chg="del">
          <ac:chgData name="Xitong Zhang" userId="0705def0-0295-46c6-9fa7-c268e7503dee" providerId="ADAL" clId="{EED4D51C-1F30-4DC4-94BE-8105B7241FC9}" dt="2019-12-19T11:11:03.842" v="474" actId="478"/>
          <ac:spMkLst>
            <pc:docMk/>
            <pc:sldMk cId="1460843312" sldId="264"/>
            <ac:spMk id="14" creationId="{AE19BD87-B31B-49CB-BDD1-134FDFAA94FA}"/>
          </ac:spMkLst>
        </pc:spChg>
        <pc:spChg chg="mod">
          <ac:chgData name="Xitong Zhang" userId="0705def0-0295-46c6-9fa7-c268e7503dee" providerId="ADAL" clId="{EED4D51C-1F30-4DC4-94BE-8105B7241FC9}" dt="2019-12-19T11:12:11.642" v="493" actId="403"/>
          <ac:spMkLst>
            <pc:docMk/>
            <pc:sldMk cId="1460843312" sldId="264"/>
            <ac:spMk id="15" creationId="{647F29C8-C688-4CF4-9A9E-8F8D259A2BAF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0:44:01.820" v="1364" actId="1076"/>
        <pc:sldMkLst>
          <pc:docMk/>
          <pc:sldMk cId="1755028322" sldId="265"/>
        </pc:sldMkLst>
        <pc:spChg chg="del">
          <ac:chgData name="Xitong Zhang" userId="0705def0-0295-46c6-9fa7-c268e7503dee" providerId="ADAL" clId="{EED4D51C-1F30-4DC4-94BE-8105B7241FC9}" dt="2019-12-19T11:33:57.015" v="503" actId="478"/>
          <ac:spMkLst>
            <pc:docMk/>
            <pc:sldMk cId="1755028322" sldId="265"/>
            <ac:spMk id="3" creationId="{40CF1696-B41E-4440-8AEE-5CA9DD6A25A4}"/>
          </ac:spMkLst>
        </pc:spChg>
        <pc:spChg chg="add del mod">
          <ac:chgData name="Xitong Zhang" userId="0705def0-0295-46c6-9fa7-c268e7503dee" providerId="ADAL" clId="{EED4D51C-1F30-4DC4-94BE-8105B7241FC9}" dt="2019-12-19T11:43:57.918" v="662" actId="478"/>
          <ac:spMkLst>
            <pc:docMk/>
            <pc:sldMk cId="1755028322" sldId="265"/>
            <ac:spMk id="4" creationId="{CDE5CF8F-AA48-42DA-9F65-2F5C991EF6EC}"/>
          </ac:spMkLst>
        </pc:spChg>
        <pc:spChg chg="add del mod">
          <ac:chgData name="Xitong Zhang" userId="0705def0-0295-46c6-9fa7-c268e7503dee" providerId="ADAL" clId="{EED4D51C-1F30-4DC4-94BE-8105B7241FC9}" dt="2019-12-19T11:43:55.626" v="661" actId="478"/>
          <ac:spMkLst>
            <pc:docMk/>
            <pc:sldMk cId="1755028322" sldId="265"/>
            <ac:spMk id="5" creationId="{24C54EBF-7C97-454D-A009-C9C8A4DD810F}"/>
          </ac:spMkLst>
        </pc:spChg>
        <pc:spChg chg="add mod">
          <ac:chgData name="Xitong Zhang" userId="0705def0-0295-46c6-9fa7-c268e7503dee" providerId="ADAL" clId="{EED4D51C-1F30-4DC4-94BE-8105B7241FC9}" dt="2019-12-19T11:36:23.388" v="521" actId="21"/>
          <ac:spMkLst>
            <pc:docMk/>
            <pc:sldMk cId="1755028322" sldId="265"/>
            <ac:spMk id="6" creationId="{EEC5F0E2-35B6-4D0D-A2A4-EE47A5753D30}"/>
          </ac:spMkLst>
        </pc:spChg>
        <pc:spChg chg="del">
          <ac:chgData name="Xitong Zhang" userId="0705def0-0295-46c6-9fa7-c268e7503dee" providerId="ADAL" clId="{EED4D51C-1F30-4DC4-94BE-8105B7241FC9}" dt="2019-12-19T11:33:54.984" v="502" actId="478"/>
          <ac:spMkLst>
            <pc:docMk/>
            <pc:sldMk cId="1755028322" sldId="265"/>
            <ac:spMk id="7" creationId="{45135B3A-D84F-4DB3-A0A4-1A2D10BD8440}"/>
          </ac:spMkLst>
        </pc:spChg>
        <pc:spChg chg="add mod">
          <ac:chgData name="Xitong Zhang" userId="0705def0-0295-46c6-9fa7-c268e7503dee" providerId="ADAL" clId="{EED4D51C-1F30-4DC4-94BE-8105B7241FC9}" dt="2019-12-19T11:44:17.089" v="665" actId="1076"/>
          <ac:spMkLst>
            <pc:docMk/>
            <pc:sldMk cId="1755028322" sldId="265"/>
            <ac:spMk id="8" creationId="{63FBBD3A-760E-4723-83AD-D116A727DA4E}"/>
          </ac:spMkLst>
        </pc:spChg>
        <pc:spChg chg="del">
          <ac:chgData name="Xitong Zhang" userId="0705def0-0295-46c6-9fa7-c268e7503dee" providerId="ADAL" clId="{EED4D51C-1F30-4DC4-94BE-8105B7241FC9}" dt="2019-12-19T11:34:27.193" v="511" actId="478"/>
          <ac:spMkLst>
            <pc:docMk/>
            <pc:sldMk cId="1755028322" sldId="265"/>
            <ac:spMk id="10" creationId="{64774CA9-0F32-49C5-90D1-D7A0E13964FB}"/>
          </ac:spMkLst>
        </pc:spChg>
        <pc:spChg chg="add mod">
          <ac:chgData name="Xitong Zhang" userId="0705def0-0295-46c6-9fa7-c268e7503dee" providerId="ADAL" clId="{EED4D51C-1F30-4DC4-94BE-8105B7241FC9}" dt="2019-12-20T00:41:28.669" v="1358" actId="403"/>
          <ac:spMkLst>
            <pc:docMk/>
            <pc:sldMk cId="1755028322" sldId="265"/>
            <ac:spMk id="11" creationId="{3D7AECED-568E-4667-8934-ACDB94B153C8}"/>
          </ac:spMkLst>
        </pc:spChg>
        <pc:spChg chg="add mod">
          <ac:chgData name="Xitong Zhang" userId="0705def0-0295-46c6-9fa7-c268e7503dee" providerId="ADAL" clId="{EED4D51C-1F30-4DC4-94BE-8105B7241FC9}" dt="2019-12-19T11:53:40.397" v="719" actId="403"/>
          <ac:spMkLst>
            <pc:docMk/>
            <pc:sldMk cId="1755028322" sldId="265"/>
            <ac:spMk id="12" creationId="{ED081095-91B5-4B67-86F4-3A5367E61B35}"/>
          </ac:spMkLst>
        </pc:spChg>
        <pc:spChg chg="add mod">
          <ac:chgData name="Xitong Zhang" userId="0705def0-0295-46c6-9fa7-c268e7503dee" providerId="ADAL" clId="{EED4D51C-1F30-4DC4-94BE-8105B7241FC9}" dt="2019-12-19T11:52:20.621" v="714" actId="403"/>
          <ac:spMkLst>
            <pc:docMk/>
            <pc:sldMk cId="1755028322" sldId="265"/>
            <ac:spMk id="13" creationId="{842FF362-55F1-4B70-81F8-7E34F90A3261}"/>
          </ac:spMkLst>
        </pc:spChg>
        <pc:spChg chg="del">
          <ac:chgData name="Xitong Zhang" userId="0705def0-0295-46c6-9fa7-c268e7503dee" providerId="ADAL" clId="{EED4D51C-1F30-4DC4-94BE-8105B7241FC9}" dt="2019-12-19T11:34:29.213" v="512" actId="478"/>
          <ac:spMkLst>
            <pc:docMk/>
            <pc:sldMk cId="1755028322" sldId="265"/>
            <ac:spMk id="14" creationId="{AE19BD87-B31B-49CB-BDD1-134FDFAA94FA}"/>
          </ac:spMkLst>
        </pc:spChg>
        <pc:spChg chg="add del">
          <ac:chgData name="Xitong Zhang" userId="0705def0-0295-46c6-9fa7-c268e7503dee" providerId="ADAL" clId="{EED4D51C-1F30-4DC4-94BE-8105B7241FC9}" dt="2019-12-19T11:56:17.901" v="722" actId="478"/>
          <ac:spMkLst>
            <pc:docMk/>
            <pc:sldMk cId="1755028322" sldId="265"/>
            <ac:spMk id="15" creationId="{DDFC3924-E6E4-4CF4-919A-AFE5E718C54A}"/>
          </ac:spMkLst>
        </pc:spChg>
        <pc:spChg chg="add mod">
          <ac:chgData name="Xitong Zhang" userId="0705def0-0295-46c6-9fa7-c268e7503dee" providerId="ADAL" clId="{EED4D51C-1F30-4DC4-94BE-8105B7241FC9}" dt="2019-12-20T00:43:36.719" v="1362" actId="1582"/>
          <ac:spMkLst>
            <pc:docMk/>
            <pc:sldMk cId="1755028322" sldId="265"/>
            <ac:spMk id="16" creationId="{52CB394A-38A0-435C-B797-E449A51C9A5B}"/>
          </ac:spMkLst>
        </pc:spChg>
        <pc:spChg chg="add mod">
          <ac:chgData name="Xitong Zhang" userId="0705def0-0295-46c6-9fa7-c268e7503dee" providerId="ADAL" clId="{EED4D51C-1F30-4DC4-94BE-8105B7241FC9}" dt="2019-12-20T00:44:01.820" v="1364" actId="1076"/>
          <ac:spMkLst>
            <pc:docMk/>
            <pc:sldMk cId="1755028322" sldId="265"/>
            <ac:spMk id="17" creationId="{D9A9875F-E0E4-40D7-A958-8E53CA1968FF}"/>
          </ac:spMkLst>
        </pc:spChg>
      </pc:sldChg>
      <pc:sldChg chg="addSp delSp modSp add mod ord">
        <pc:chgData name="Xitong Zhang" userId="0705def0-0295-46c6-9fa7-c268e7503dee" providerId="ADAL" clId="{EED4D51C-1F30-4DC4-94BE-8105B7241FC9}" dt="2019-12-20T04:54:58.225" v="2206" actId="1076"/>
        <pc:sldMkLst>
          <pc:docMk/>
          <pc:sldMk cId="3639819557" sldId="266"/>
        </pc:sldMkLst>
        <pc:spChg chg="add del mod">
          <ac:chgData name="Xitong Zhang" userId="0705def0-0295-46c6-9fa7-c268e7503dee" providerId="ADAL" clId="{EED4D51C-1F30-4DC4-94BE-8105B7241FC9}" dt="2019-12-19T23:10:15.815" v="756" actId="478"/>
          <ac:spMkLst>
            <pc:docMk/>
            <pc:sldMk cId="3639819557" sldId="266"/>
            <ac:spMk id="3" creationId="{67A33ECC-F259-4C38-9E6A-CB3869CE577B}"/>
          </ac:spMkLst>
        </pc:spChg>
        <pc:spChg chg="mod">
          <ac:chgData name="Xitong Zhang" userId="0705def0-0295-46c6-9fa7-c268e7503dee" providerId="ADAL" clId="{EED4D51C-1F30-4DC4-94BE-8105B7241FC9}" dt="2019-12-20T04:54:58.225" v="2206" actId="1076"/>
          <ac:spMkLst>
            <pc:docMk/>
            <pc:sldMk cId="3639819557" sldId="266"/>
            <ac:spMk id="5" creationId="{24C54EBF-7C97-454D-A009-C9C8A4DD810F}"/>
          </ac:spMkLst>
        </pc:spChg>
        <pc:spChg chg="mod">
          <ac:chgData name="Xitong Zhang" userId="0705def0-0295-46c6-9fa7-c268e7503dee" providerId="ADAL" clId="{EED4D51C-1F30-4DC4-94BE-8105B7241FC9}" dt="2019-12-20T04:54:54.816" v="2205" actId="1076"/>
          <ac:spMkLst>
            <pc:docMk/>
            <pc:sldMk cId="3639819557" sldId="266"/>
            <ac:spMk id="11" creationId="{3D7AECED-568E-4667-8934-ACDB94B153C8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0:46:44.634" v="1393" actId="1076"/>
        <pc:sldMkLst>
          <pc:docMk/>
          <pc:sldMk cId="3738622966" sldId="267"/>
        </pc:sldMkLst>
        <pc:spChg chg="add mod">
          <ac:chgData name="Xitong Zhang" userId="0705def0-0295-46c6-9fa7-c268e7503dee" providerId="ADAL" clId="{EED4D51C-1F30-4DC4-94BE-8105B7241FC9}" dt="2019-12-20T00:46:44.634" v="1393" actId="1076"/>
          <ac:spMkLst>
            <pc:docMk/>
            <pc:sldMk cId="3738622966" sldId="267"/>
            <ac:spMk id="3" creationId="{0972490D-540B-419C-A0F4-9BD8013D3D04}"/>
          </ac:spMkLst>
        </pc:spChg>
        <pc:spChg chg="mod">
          <ac:chgData name="Xitong Zhang" userId="0705def0-0295-46c6-9fa7-c268e7503dee" providerId="ADAL" clId="{EED4D51C-1F30-4DC4-94BE-8105B7241FC9}" dt="2019-12-20T00:45:09.067" v="1373" actId="1076"/>
          <ac:spMkLst>
            <pc:docMk/>
            <pc:sldMk cId="3738622966" sldId="267"/>
            <ac:spMk id="11" creationId="{3D7AECED-568E-4667-8934-ACDB94B153C8}"/>
          </ac:spMkLst>
        </pc:spChg>
        <pc:spChg chg="del mod">
          <ac:chgData name="Xitong Zhang" userId="0705def0-0295-46c6-9fa7-c268e7503dee" providerId="ADAL" clId="{EED4D51C-1F30-4DC4-94BE-8105B7241FC9}" dt="2019-12-19T11:56:29.536" v="724" actId="478"/>
          <ac:spMkLst>
            <pc:docMk/>
            <pc:sldMk cId="3738622966" sldId="267"/>
            <ac:spMk id="12" creationId="{ED081095-91B5-4B67-86F4-3A5367E61B35}"/>
          </ac:spMkLst>
        </pc:spChg>
        <pc:spChg chg="del">
          <ac:chgData name="Xitong Zhang" userId="0705def0-0295-46c6-9fa7-c268e7503dee" providerId="ADAL" clId="{EED4D51C-1F30-4DC4-94BE-8105B7241FC9}" dt="2019-12-19T11:56:31.170" v="725" actId="478"/>
          <ac:spMkLst>
            <pc:docMk/>
            <pc:sldMk cId="3738622966" sldId="267"/>
            <ac:spMk id="13" creationId="{842FF362-55F1-4B70-81F8-7E34F90A3261}"/>
          </ac:spMkLst>
        </pc:spChg>
        <pc:spChg chg="add mod">
          <ac:chgData name="Xitong Zhang" userId="0705def0-0295-46c6-9fa7-c268e7503dee" providerId="ADAL" clId="{EED4D51C-1F30-4DC4-94BE-8105B7241FC9}" dt="2019-12-20T00:46:35.090" v="1392" actId="14100"/>
          <ac:spMkLst>
            <pc:docMk/>
            <pc:sldMk cId="3738622966" sldId="267"/>
            <ac:spMk id="14" creationId="{364FE21D-18E9-41E9-A01C-865C185C2AE0}"/>
          </ac:spMkLst>
        </pc:spChg>
        <pc:spChg chg="mod">
          <ac:chgData name="Xitong Zhang" userId="0705def0-0295-46c6-9fa7-c268e7503dee" providerId="ADAL" clId="{EED4D51C-1F30-4DC4-94BE-8105B7241FC9}" dt="2019-12-20T00:45:29.738" v="1379" actId="1076"/>
          <ac:spMkLst>
            <pc:docMk/>
            <pc:sldMk cId="3738622966" sldId="267"/>
            <ac:spMk id="15" creationId="{DDFC3924-E6E4-4CF4-919A-AFE5E718C54A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0:39:26.586" v="1355" actId="14100"/>
        <pc:sldMkLst>
          <pc:docMk/>
          <pc:sldMk cId="2582710706" sldId="268"/>
        </pc:sldMkLst>
        <pc:spChg chg="mod">
          <ac:chgData name="Xitong Zhang" userId="0705def0-0295-46c6-9fa7-c268e7503dee" providerId="ADAL" clId="{EED4D51C-1F30-4DC4-94BE-8105B7241FC9}" dt="2019-12-19T23:21:53.412" v="818" actId="403"/>
          <ac:spMkLst>
            <pc:docMk/>
            <pc:sldMk cId="2582710706" sldId="268"/>
            <ac:spMk id="3" creationId="{67A33ECC-F259-4C38-9E6A-CB3869CE577B}"/>
          </ac:spMkLst>
        </pc:spChg>
        <pc:spChg chg="del">
          <ac:chgData name="Xitong Zhang" userId="0705def0-0295-46c6-9fa7-c268e7503dee" providerId="ADAL" clId="{EED4D51C-1F30-4DC4-94BE-8105B7241FC9}" dt="2019-12-19T23:10:55.879" v="765" actId="478"/>
          <ac:spMkLst>
            <pc:docMk/>
            <pc:sldMk cId="2582710706" sldId="268"/>
            <ac:spMk id="4" creationId="{CDE5CF8F-AA48-42DA-9F65-2F5C991EF6EC}"/>
          </ac:spMkLst>
        </pc:spChg>
        <pc:spChg chg="del">
          <ac:chgData name="Xitong Zhang" userId="0705def0-0295-46c6-9fa7-c268e7503dee" providerId="ADAL" clId="{EED4D51C-1F30-4DC4-94BE-8105B7241FC9}" dt="2019-12-19T23:10:20.280" v="757" actId="478"/>
          <ac:spMkLst>
            <pc:docMk/>
            <pc:sldMk cId="2582710706" sldId="268"/>
            <ac:spMk id="5" creationId="{24C54EBF-7C97-454D-A009-C9C8A4DD810F}"/>
          </ac:spMkLst>
        </pc:spChg>
        <pc:spChg chg="add mod">
          <ac:chgData name="Xitong Zhang" userId="0705def0-0295-46c6-9fa7-c268e7503dee" providerId="ADAL" clId="{EED4D51C-1F30-4DC4-94BE-8105B7241FC9}" dt="2019-12-20T00:39:26.586" v="1355" actId="14100"/>
          <ac:spMkLst>
            <pc:docMk/>
            <pc:sldMk cId="2582710706" sldId="268"/>
            <ac:spMk id="7" creationId="{630554D5-DE5C-42B3-BEE5-6AAB5ED66457}"/>
          </ac:spMkLst>
        </pc:spChg>
        <pc:spChg chg="del">
          <ac:chgData name="Xitong Zhang" userId="0705def0-0295-46c6-9fa7-c268e7503dee" providerId="ADAL" clId="{EED4D51C-1F30-4DC4-94BE-8105B7241FC9}" dt="2019-12-19T23:12:19.602" v="778" actId="478"/>
          <ac:spMkLst>
            <pc:docMk/>
            <pc:sldMk cId="2582710706" sldId="268"/>
            <ac:spMk id="8" creationId="{63FBBD3A-760E-4723-83AD-D116A727DA4E}"/>
          </ac:spMkLst>
        </pc:spChg>
        <pc:spChg chg="add mod">
          <ac:chgData name="Xitong Zhang" userId="0705def0-0295-46c6-9fa7-c268e7503dee" providerId="ADAL" clId="{EED4D51C-1F30-4DC4-94BE-8105B7241FC9}" dt="2019-12-19T23:13:45.614" v="789" actId="1076"/>
          <ac:spMkLst>
            <pc:docMk/>
            <pc:sldMk cId="2582710706" sldId="268"/>
            <ac:spMk id="10" creationId="{3E68DBDA-B6AD-4E6B-98B7-F452EFD3D7E8}"/>
          </ac:spMkLst>
        </pc:spChg>
        <pc:spChg chg="del">
          <ac:chgData name="Xitong Zhang" userId="0705def0-0295-46c6-9fa7-c268e7503dee" providerId="ADAL" clId="{EED4D51C-1F30-4DC4-94BE-8105B7241FC9}" dt="2019-12-19T23:10:22.229" v="758" actId="478"/>
          <ac:spMkLst>
            <pc:docMk/>
            <pc:sldMk cId="2582710706" sldId="268"/>
            <ac:spMk id="11" creationId="{3D7AECED-568E-4667-8934-ACDB94B153C8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2:21:01.005" v="2119" actId="1076"/>
        <pc:sldMkLst>
          <pc:docMk/>
          <pc:sldMk cId="1715603068" sldId="269"/>
        </pc:sldMkLst>
        <pc:spChg chg="mod">
          <ac:chgData name="Xitong Zhang" userId="0705def0-0295-46c6-9fa7-c268e7503dee" providerId="ADAL" clId="{EED4D51C-1F30-4DC4-94BE-8105B7241FC9}" dt="2019-12-19T23:19:00.265" v="800" actId="20577"/>
          <ac:spMkLst>
            <pc:docMk/>
            <pc:sldMk cId="1715603068" sldId="269"/>
            <ac:spMk id="2" creationId="{8CB88368-23A7-44AF-BA02-F1FBE20680A6}"/>
          </ac:spMkLst>
        </pc:spChg>
        <pc:spChg chg="del">
          <ac:chgData name="Xitong Zhang" userId="0705def0-0295-46c6-9fa7-c268e7503dee" providerId="ADAL" clId="{EED4D51C-1F30-4DC4-94BE-8105B7241FC9}" dt="2019-12-19T23:18:54.889" v="791" actId="478"/>
          <ac:spMkLst>
            <pc:docMk/>
            <pc:sldMk cId="1715603068" sldId="269"/>
            <ac:spMk id="3" creationId="{67A33ECC-F259-4C38-9E6A-CB3869CE577B}"/>
          </ac:spMkLst>
        </pc:spChg>
        <pc:spChg chg="add mod">
          <ac:chgData name="Xitong Zhang" userId="0705def0-0295-46c6-9fa7-c268e7503dee" providerId="ADAL" clId="{EED4D51C-1F30-4DC4-94BE-8105B7241FC9}" dt="2019-12-19T23:20:10.787" v="807" actId="1076"/>
          <ac:spMkLst>
            <pc:docMk/>
            <pc:sldMk cId="1715603068" sldId="269"/>
            <ac:spMk id="4" creationId="{B2CD64F9-352C-4C1B-B7F8-286111B7BFD2}"/>
          </ac:spMkLst>
        </pc:spChg>
        <pc:spChg chg="add mod">
          <ac:chgData name="Xitong Zhang" userId="0705def0-0295-46c6-9fa7-c268e7503dee" providerId="ADAL" clId="{EED4D51C-1F30-4DC4-94BE-8105B7241FC9}" dt="2019-12-19T23:27:53.724" v="867" actId="1076"/>
          <ac:spMkLst>
            <pc:docMk/>
            <pc:sldMk cId="1715603068" sldId="269"/>
            <ac:spMk id="5" creationId="{5AD5FF5F-61F7-45C9-BAE9-14213B7ACED3}"/>
          </ac:spMkLst>
        </pc:spChg>
        <pc:spChg chg="del">
          <ac:chgData name="Xitong Zhang" userId="0705def0-0295-46c6-9fa7-c268e7503dee" providerId="ADAL" clId="{EED4D51C-1F30-4DC4-94BE-8105B7241FC9}" dt="2019-12-19T23:18:56.666" v="792" actId="478"/>
          <ac:spMkLst>
            <pc:docMk/>
            <pc:sldMk cId="1715603068" sldId="269"/>
            <ac:spMk id="7" creationId="{630554D5-DE5C-42B3-BEE5-6AAB5ED66457}"/>
          </ac:spMkLst>
        </pc:spChg>
        <pc:spChg chg="add mod">
          <ac:chgData name="Xitong Zhang" userId="0705def0-0295-46c6-9fa7-c268e7503dee" providerId="ADAL" clId="{EED4D51C-1F30-4DC4-94BE-8105B7241FC9}" dt="2019-12-19T23:24:24.397" v="851" actId="1076"/>
          <ac:spMkLst>
            <pc:docMk/>
            <pc:sldMk cId="1715603068" sldId="269"/>
            <ac:spMk id="8" creationId="{796BEA27-E17A-4F52-8B54-1A4AD051E7EE}"/>
          </ac:spMkLst>
        </pc:spChg>
        <pc:spChg chg="del">
          <ac:chgData name="Xitong Zhang" userId="0705def0-0295-46c6-9fa7-c268e7503dee" providerId="ADAL" clId="{EED4D51C-1F30-4DC4-94BE-8105B7241FC9}" dt="2019-12-19T23:20:06.538" v="806" actId="478"/>
          <ac:spMkLst>
            <pc:docMk/>
            <pc:sldMk cId="1715603068" sldId="269"/>
            <ac:spMk id="10" creationId="{3E68DBDA-B6AD-4E6B-98B7-F452EFD3D7E8}"/>
          </ac:spMkLst>
        </pc:spChg>
        <pc:spChg chg="add mod">
          <ac:chgData name="Xitong Zhang" userId="0705def0-0295-46c6-9fa7-c268e7503dee" providerId="ADAL" clId="{EED4D51C-1F30-4DC4-94BE-8105B7241FC9}" dt="2019-12-19T23:27:55.319" v="868" actId="1076"/>
          <ac:spMkLst>
            <pc:docMk/>
            <pc:sldMk cId="1715603068" sldId="269"/>
            <ac:spMk id="11" creationId="{C7D6EE0D-7013-4DFE-BBC8-F1E8FF37C3C4}"/>
          </ac:spMkLst>
        </pc:spChg>
        <pc:spChg chg="add mod">
          <ac:chgData name="Xitong Zhang" userId="0705def0-0295-46c6-9fa7-c268e7503dee" providerId="ADAL" clId="{EED4D51C-1F30-4DC4-94BE-8105B7241FC9}" dt="2019-12-19T23:27:50.698" v="866" actId="404"/>
          <ac:spMkLst>
            <pc:docMk/>
            <pc:sldMk cId="1715603068" sldId="269"/>
            <ac:spMk id="12" creationId="{015486DB-05D5-4D71-AF56-B2C15EC3C477}"/>
          </ac:spMkLst>
        </pc:spChg>
        <pc:spChg chg="add mod">
          <ac:chgData name="Xitong Zhang" userId="0705def0-0295-46c6-9fa7-c268e7503dee" providerId="ADAL" clId="{EED4D51C-1F30-4DC4-94BE-8105B7241FC9}" dt="2019-12-20T02:21:01.005" v="2119" actId="1076"/>
          <ac:spMkLst>
            <pc:docMk/>
            <pc:sldMk cId="1715603068" sldId="269"/>
            <ac:spMk id="13" creationId="{5D099FDB-B6B1-4F85-A76C-916C226CD32C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19T23:32:08.951" v="900" actId="1076"/>
        <pc:sldMkLst>
          <pc:docMk/>
          <pc:sldMk cId="3286028615" sldId="270"/>
        </pc:sldMkLst>
        <pc:spChg chg="add mod">
          <ac:chgData name="Xitong Zhang" userId="0705def0-0295-46c6-9fa7-c268e7503dee" providerId="ADAL" clId="{EED4D51C-1F30-4DC4-94BE-8105B7241FC9}" dt="2019-12-19T23:29:34.885" v="882" actId="6549"/>
          <ac:spMkLst>
            <pc:docMk/>
            <pc:sldMk cId="3286028615" sldId="270"/>
            <ac:spMk id="3" creationId="{3D478422-D14F-484F-A1E4-0BE29C061429}"/>
          </ac:spMkLst>
        </pc:spChg>
        <pc:spChg chg="del">
          <ac:chgData name="Xitong Zhang" userId="0705def0-0295-46c6-9fa7-c268e7503dee" providerId="ADAL" clId="{EED4D51C-1F30-4DC4-94BE-8105B7241FC9}" dt="2019-12-19T23:28:27.297" v="871" actId="478"/>
          <ac:spMkLst>
            <pc:docMk/>
            <pc:sldMk cId="3286028615" sldId="270"/>
            <ac:spMk id="5" creationId="{5AD5FF5F-61F7-45C9-BAE9-14213B7ACED3}"/>
          </ac:spMkLst>
        </pc:spChg>
        <pc:spChg chg="add mod">
          <ac:chgData name="Xitong Zhang" userId="0705def0-0295-46c6-9fa7-c268e7503dee" providerId="ADAL" clId="{EED4D51C-1F30-4DC4-94BE-8105B7241FC9}" dt="2019-12-19T23:32:08.951" v="900" actId="1076"/>
          <ac:spMkLst>
            <pc:docMk/>
            <pc:sldMk cId="3286028615" sldId="270"/>
            <ac:spMk id="7" creationId="{053B6051-AE9D-45FD-A259-10A4D0E990F7}"/>
          </ac:spMkLst>
        </pc:spChg>
        <pc:spChg chg="del mod">
          <ac:chgData name="Xitong Zhang" userId="0705def0-0295-46c6-9fa7-c268e7503dee" providerId="ADAL" clId="{EED4D51C-1F30-4DC4-94BE-8105B7241FC9}" dt="2019-12-19T23:28:29.248" v="873" actId="478"/>
          <ac:spMkLst>
            <pc:docMk/>
            <pc:sldMk cId="3286028615" sldId="270"/>
            <ac:spMk id="8" creationId="{796BEA27-E17A-4F52-8B54-1A4AD051E7EE}"/>
          </ac:spMkLst>
        </pc:spChg>
        <pc:spChg chg="add del mod">
          <ac:chgData name="Xitong Zhang" userId="0705def0-0295-46c6-9fa7-c268e7503dee" providerId="ADAL" clId="{EED4D51C-1F30-4DC4-94BE-8105B7241FC9}" dt="2019-12-19T23:32:05.683" v="899" actId="478"/>
          <ac:spMkLst>
            <pc:docMk/>
            <pc:sldMk cId="3286028615" sldId="270"/>
            <ac:spMk id="10" creationId="{67356510-5F4A-463E-81D0-FB615D0BB114}"/>
          </ac:spMkLst>
        </pc:spChg>
        <pc:spChg chg="del">
          <ac:chgData name="Xitong Zhang" userId="0705def0-0295-46c6-9fa7-c268e7503dee" providerId="ADAL" clId="{EED4D51C-1F30-4DC4-94BE-8105B7241FC9}" dt="2019-12-19T23:28:30.847" v="874" actId="478"/>
          <ac:spMkLst>
            <pc:docMk/>
            <pc:sldMk cId="3286028615" sldId="270"/>
            <ac:spMk id="11" creationId="{C7D6EE0D-7013-4DFE-BBC8-F1E8FF37C3C4}"/>
          </ac:spMkLst>
        </pc:spChg>
        <pc:spChg chg="del">
          <ac:chgData name="Xitong Zhang" userId="0705def0-0295-46c6-9fa7-c268e7503dee" providerId="ADAL" clId="{EED4D51C-1F30-4DC4-94BE-8105B7241FC9}" dt="2019-12-19T23:28:26.194" v="870" actId="478"/>
          <ac:spMkLst>
            <pc:docMk/>
            <pc:sldMk cId="3286028615" sldId="270"/>
            <ac:spMk id="12" creationId="{015486DB-05D5-4D71-AF56-B2C15EC3C477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4:06:35.522" v="2197" actId="14100"/>
        <pc:sldMkLst>
          <pc:docMk/>
          <pc:sldMk cId="2595109225" sldId="271"/>
        </pc:sldMkLst>
        <pc:spChg chg="del">
          <ac:chgData name="Xitong Zhang" userId="0705def0-0295-46c6-9fa7-c268e7503dee" providerId="ADAL" clId="{EED4D51C-1F30-4DC4-94BE-8105B7241FC9}" dt="2019-12-19T23:32:12.834" v="901" actId="478"/>
          <ac:spMkLst>
            <pc:docMk/>
            <pc:sldMk cId="2595109225" sldId="271"/>
            <ac:spMk id="3" creationId="{3D478422-D14F-484F-A1E4-0BE29C061429}"/>
          </ac:spMkLst>
        </pc:spChg>
        <pc:spChg chg="mod">
          <ac:chgData name="Xitong Zhang" userId="0705def0-0295-46c6-9fa7-c268e7503dee" providerId="ADAL" clId="{EED4D51C-1F30-4DC4-94BE-8105B7241FC9}" dt="2019-12-20T04:06:35.522" v="2197" actId="14100"/>
          <ac:spMkLst>
            <pc:docMk/>
            <pc:sldMk cId="2595109225" sldId="271"/>
            <ac:spMk id="4" creationId="{B2CD64F9-352C-4C1B-B7F8-286111B7BFD2}"/>
          </ac:spMkLst>
        </pc:spChg>
        <pc:spChg chg="add mod">
          <ac:chgData name="Xitong Zhang" userId="0705def0-0295-46c6-9fa7-c268e7503dee" providerId="ADAL" clId="{EED4D51C-1F30-4DC4-94BE-8105B7241FC9}" dt="2019-12-19T23:34:13.396" v="928" actId="403"/>
          <ac:spMkLst>
            <pc:docMk/>
            <pc:sldMk cId="2595109225" sldId="271"/>
            <ac:spMk id="5" creationId="{F86CBF07-8427-4571-AAC5-6865E928135E}"/>
          </ac:spMkLst>
        </pc:spChg>
        <pc:spChg chg="del">
          <ac:chgData name="Xitong Zhang" userId="0705def0-0295-46c6-9fa7-c268e7503dee" providerId="ADAL" clId="{EED4D51C-1F30-4DC4-94BE-8105B7241FC9}" dt="2019-12-19T23:32:14.467" v="902" actId="478"/>
          <ac:spMkLst>
            <pc:docMk/>
            <pc:sldMk cId="2595109225" sldId="271"/>
            <ac:spMk id="7" creationId="{053B6051-AE9D-45FD-A259-10A4D0E990F7}"/>
          </ac:spMkLst>
        </pc:spChg>
        <pc:spChg chg="add mod">
          <ac:chgData name="Xitong Zhang" userId="0705def0-0295-46c6-9fa7-c268e7503dee" providerId="ADAL" clId="{EED4D51C-1F30-4DC4-94BE-8105B7241FC9}" dt="2019-12-19T23:35:57.031" v="942" actId="1076"/>
          <ac:spMkLst>
            <pc:docMk/>
            <pc:sldMk cId="2595109225" sldId="271"/>
            <ac:spMk id="8" creationId="{CE294176-CA8F-429A-98F4-605B4ADF1E37}"/>
          </ac:spMkLst>
        </pc:spChg>
        <pc:spChg chg="mod">
          <ac:chgData name="Xitong Zhang" userId="0705def0-0295-46c6-9fa7-c268e7503dee" providerId="ADAL" clId="{EED4D51C-1F30-4DC4-94BE-8105B7241FC9}" dt="2019-12-19T23:34:06.987" v="925" actId="403"/>
          <ac:spMkLst>
            <pc:docMk/>
            <pc:sldMk cId="2595109225" sldId="271"/>
            <ac:spMk id="10" creationId="{67356510-5F4A-463E-81D0-FB615D0BB114}"/>
          </ac:spMkLst>
        </pc:spChg>
      </pc:sldChg>
      <pc:sldChg chg="modSp add mod">
        <pc:chgData name="Xitong Zhang" userId="0705def0-0295-46c6-9fa7-c268e7503dee" providerId="ADAL" clId="{EED4D51C-1F30-4DC4-94BE-8105B7241FC9}" dt="2019-12-19T23:38:18.404" v="951" actId="207"/>
        <pc:sldMkLst>
          <pc:docMk/>
          <pc:sldMk cId="3899252005" sldId="272"/>
        </pc:sldMkLst>
        <pc:spChg chg="mod">
          <ac:chgData name="Xitong Zhang" userId="0705def0-0295-46c6-9fa7-c268e7503dee" providerId="ADAL" clId="{EED4D51C-1F30-4DC4-94BE-8105B7241FC9}" dt="2019-12-19T23:38:07.727" v="950" actId="207"/>
          <ac:spMkLst>
            <pc:docMk/>
            <pc:sldMk cId="3899252005" sldId="272"/>
            <ac:spMk id="11" creationId="{A0F4268A-B849-4BB6-B4E3-808C93E5BB9D}"/>
          </ac:spMkLst>
        </pc:spChg>
        <pc:spChg chg="mod">
          <ac:chgData name="Xitong Zhang" userId="0705def0-0295-46c6-9fa7-c268e7503dee" providerId="ADAL" clId="{EED4D51C-1F30-4DC4-94BE-8105B7241FC9}" dt="2019-12-19T23:38:07.727" v="950" actId="207"/>
          <ac:spMkLst>
            <pc:docMk/>
            <pc:sldMk cId="3899252005" sldId="272"/>
            <ac:spMk id="14" creationId="{000B8295-1F7D-416F-90FC-2460B6F261ED}"/>
          </ac:spMkLst>
        </pc:spChg>
        <pc:spChg chg="mod">
          <ac:chgData name="Xitong Zhang" userId="0705def0-0295-46c6-9fa7-c268e7503dee" providerId="ADAL" clId="{EED4D51C-1F30-4DC4-94BE-8105B7241FC9}" dt="2019-12-19T23:38:07.727" v="950" actId="207"/>
          <ac:spMkLst>
            <pc:docMk/>
            <pc:sldMk cId="3899252005" sldId="272"/>
            <ac:spMk id="16" creationId="{9C1B139E-3D3D-4AB9-9318-17DC3BC1D0D9}"/>
          </ac:spMkLst>
        </pc:spChg>
        <pc:spChg chg="mod">
          <ac:chgData name="Xitong Zhang" userId="0705def0-0295-46c6-9fa7-c268e7503dee" providerId="ADAL" clId="{EED4D51C-1F30-4DC4-94BE-8105B7241FC9}" dt="2019-12-19T23:38:07.727" v="950" actId="207"/>
          <ac:spMkLst>
            <pc:docMk/>
            <pc:sldMk cId="3899252005" sldId="272"/>
            <ac:spMk id="17" creationId="{0F52EDCA-020B-4ECF-B05A-D0D7AEA30101}"/>
          </ac:spMkLst>
        </pc:spChg>
        <pc:spChg chg="mod ord">
          <ac:chgData name="Xitong Zhang" userId="0705def0-0295-46c6-9fa7-c268e7503dee" providerId="ADAL" clId="{EED4D51C-1F30-4DC4-94BE-8105B7241FC9}" dt="2019-12-19T23:37:22.325" v="946" actId="167"/>
          <ac:spMkLst>
            <pc:docMk/>
            <pc:sldMk cId="3899252005" sldId="272"/>
            <ac:spMk id="28" creationId="{6E1C4F92-18C8-46B1-A9E4-B7BF2C09B09A}"/>
          </ac:spMkLst>
        </pc:spChg>
        <pc:spChg chg="mod ord">
          <ac:chgData name="Xitong Zhang" userId="0705def0-0295-46c6-9fa7-c268e7503dee" providerId="ADAL" clId="{EED4D51C-1F30-4DC4-94BE-8105B7241FC9}" dt="2019-12-19T23:37:51.073" v="949" actId="167"/>
          <ac:spMkLst>
            <pc:docMk/>
            <pc:sldMk cId="3899252005" sldId="272"/>
            <ac:spMk id="29" creationId="{AB8C94CE-9D0B-41FC-8974-CA361F1B2097}"/>
          </ac:spMkLst>
        </pc:spChg>
        <pc:spChg chg="mod ord">
          <ac:chgData name="Xitong Zhang" userId="0705def0-0295-46c6-9fa7-c268e7503dee" providerId="ADAL" clId="{EED4D51C-1F30-4DC4-94BE-8105B7241FC9}" dt="2019-12-19T23:37:51.073" v="949" actId="167"/>
          <ac:spMkLst>
            <pc:docMk/>
            <pc:sldMk cId="3899252005" sldId="272"/>
            <ac:spMk id="30" creationId="{1F78243B-0D34-4B6A-AF54-A192891584EF}"/>
          </ac:spMkLst>
        </pc:spChg>
        <pc:spChg chg="mod">
          <ac:chgData name="Xitong Zhang" userId="0705def0-0295-46c6-9fa7-c268e7503dee" providerId="ADAL" clId="{EED4D51C-1F30-4DC4-94BE-8105B7241FC9}" dt="2019-12-19T23:38:18.404" v="951" actId="207"/>
          <ac:spMkLst>
            <pc:docMk/>
            <pc:sldMk cId="3899252005" sldId="272"/>
            <ac:spMk id="33" creationId="{4B988E2D-9C26-4E3F-8BE3-5FABAABE6127}"/>
          </ac:spMkLst>
        </pc:spChg>
      </pc:sldChg>
      <pc:sldChg chg="modSp add mod">
        <pc:chgData name="Xitong Zhang" userId="0705def0-0295-46c6-9fa7-c268e7503dee" providerId="ADAL" clId="{EED4D51C-1F30-4DC4-94BE-8105B7241FC9}" dt="2019-12-19T23:39:17.323" v="957" actId="207"/>
        <pc:sldMkLst>
          <pc:docMk/>
          <pc:sldMk cId="3971107215" sldId="273"/>
        </pc:sldMkLst>
        <pc:spChg chg="mod">
          <ac:chgData name="Xitong Zhang" userId="0705def0-0295-46c6-9fa7-c268e7503dee" providerId="ADAL" clId="{EED4D51C-1F30-4DC4-94BE-8105B7241FC9}" dt="2019-12-19T23:39:06.475" v="955" actId="207"/>
          <ac:spMkLst>
            <pc:docMk/>
            <pc:sldMk cId="3971107215" sldId="273"/>
            <ac:spMk id="9" creationId="{4436DD68-F1D3-4D7C-98D6-36E2B0E2B842}"/>
          </ac:spMkLst>
        </pc:spChg>
        <pc:spChg chg="mod">
          <ac:chgData name="Xitong Zhang" userId="0705def0-0295-46c6-9fa7-c268e7503dee" providerId="ADAL" clId="{EED4D51C-1F30-4DC4-94BE-8105B7241FC9}" dt="2019-12-19T23:39:06.475" v="955" actId="207"/>
          <ac:spMkLst>
            <pc:docMk/>
            <pc:sldMk cId="3971107215" sldId="273"/>
            <ac:spMk id="12" creationId="{02B8651D-485E-440B-B89E-7C90F23E6890}"/>
          </ac:spMkLst>
        </pc:spChg>
        <pc:spChg chg="mod">
          <ac:chgData name="Xitong Zhang" userId="0705def0-0295-46c6-9fa7-c268e7503dee" providerId="ADAL" clId="{EED4D51C-1F30-4DC4-94BE-8105B7241FC9}" dt="2019-12-19T23:39:06.475" v="955" actId="207"/>
          <ac:spMkLst>
            <pc:docMk/>
            <pc:sldMk cId="3971107215" sldId="273"/>
            <ac:spMk id="17" creationId="{0F52EDCA-020B-4ECF-B05A-D0D7AEA30101}"/>
          </ac:spMkLst>
        </pc:spChg>
        <pc:spChg chg="mod ord">
          <ac:chgData name="Xitong Zhang" userId="0705def0-0295-46c6-9fa7-c268e7503dee" providerId="ADAL" clId="{EED4D51C-1F30-4DC4-94BE-8105B7241FC9}" dt="2019-12-19T23:38:59.028" v="954" actId="167"/>
          <ac:spMkLst>
            <pc:docMk/>
            <pc:sldMk cId="3971107215" sldId="273"/>
            <ac:spMk id="28" creationId="{6E1C4F92-18C8-46B1-A9E4-B7BF2C09B09A}"/>
          </ac:spMkLst>
        </pc:spChg>
        <pc:spChg chg="mod ord">
          <ac:chgData name="Xitong Zhang" userId="0705def0-0295-46c6-9fa7-c268e7503dee" providerId="ADAL" clId="{EED4D51C-1F30-4DC4-94BE-8105B7241FC9}" dt="2019-12-19T23:38:59.028" v="954" actId="167"/>
          <ac:spMkLst>
            <pc:docMk/>
            <pc:sldMk cId="3971107215" sldId="273"/>
            <ac:spMk id="30" creationId="{1F78243B-0D34-4B6A-AF54-A192891584EF}"/>
          </ac:spMkLst>
        </pc:spChg>
        <pc:spChg chg="mod">
          <ac:chgData name="Xitong Zhang" userId="0705def0-0295-46c6-9fa7-c268e7503dee" providerId="ADAL" clId="{EED4D51C-1F30-4DC4-94BE-8105B7241FC9}" dt="2019-12-19T23:39:13.067" v="956" actId="207"/>
          <ac:spMkLst>
            <pc:docMk/>
            <pc:sldMk cId="3971107215" sldId="273"/>
            <ac:spMk id="31" creationId="{F12B478F-4444-4B32-A44E-85692E502EED}"/>
          </ac:spMkLst>
        </pc:spChg>
        <pc:spChg chg="mod">
          <ac:chgData name="Xitong Zhang" userId="0705def0-0295-46c6-9fa7-c268e7503dee" providerId="ADAL" clId="{EED4D51C-1F30-4DC4-94BE-8105B7241FC9}" dt="2019-12-19T23:39:17.323" v="957" actId="207"/>
          <ac:spMkLst>
            <pc:docMk/>
            <pc:sldMk cId="3971107215" sldId="273"/>
            <ac:spMk id="33" creationId="{4B988E2D-9C26-4E3F-8BE3-5FABAABE6127}"/>
          </ac:spMkLst>
        </pc:spChg>
      </pc:sldChg>
      <pc:sldChg chg="modSp add mod">
        <pc:chgData name="Xitong Zhang" userId="0705def0-0295-46c6-9fa7-c268e7503dee" providerId="ADAL" clId="{EED4D51C-1F30-4DC4-94BE-8105B7241FC9}" dt="2019-12-20T01:08:53.397" v="1712" actId="20577"/>
        <pc:sldMkLst>
          <pc:docMk/>
          <pc:sldMk cId="1768252238" sldId="274"/>
        </pc:sldMkLst>
        <pc:spChg chg="mod">
          <ac:chgData name="Xitong Zhang" userId="0705def0-0295-46c6-9fa7-c268e7503dee" providerId="ADAL" clId="{EED4D51C-1F30-4DC4-94BE-8105B7241FC9}" dt="2019-12-20T01:08:53.397" v="1712" actId="20577"/>
          <ac:spMkLst>
            <pc:docMk/>
            <pc:sldMk cId="1768252238" sldId="274"/>
            <ac:spMk id="2" creationId="{8CB88368-23A7-44AF-BA02-F1FBE20680A6}"/>
          </ac:spMkLst>
        </pc:spChg>
        <pc:spChg chg="mod">
          <ac:chgData name="Xitong Zhang" userId="0705def0-0295-46c6-9fa7-c268e7503dee" providerId="ADAL" clId="{EED4D51C-1F30-4DC4-94BE-8105B7241FC9}" dt="2019-12-19T23:39:47.959" v="959" actId="207"/>
          <ac:spMkLst>
            <pc:docMk/>
            <pc:sldMk cId="1768252238" sldId="274"/>
            <ac:spMk id="14" creationId="{000B8295-1F7D-416F-90FC-2460B6F261ED}"/>
          </ac:spMkLst>
        </pc:spChg>
        <pc:spChg chg="mod">
          <ac:chgData name="Xitong Zhang" userId="0705def0-0295-46c6-9fa7-c268e7503dee" providerId="ADAL" clId="{EED4D51C-1F30-4DC4-94BE-8105B7241FC9}" dt="2019-12-19T23:39:47.959" v="959" actId="207"/>
          <ac:spMkLst>
            <pc:docMk/>
            <pc:sldMk cId="1768252238" sldId="274"/>
            <ac:spMk id="16" creationId="{9C1B139E-3D3D-4AB9-9318-17DC3BC1D0D9}"/>
          </ac:spMkLst>
        </pc:spChg>
      </pc:sldChg>
      <pc:sldChg chg="modSp add del">
        <pc:chgData name="Xitong Zhang" userId="0705def0-0295-46c6-9fa7-c268e7503dee" providerId="ADAL" clId="{EED4D51C-1F30-4DC4-94BE-8105B7241FC9}" dt="2019-12-19T23:40:21.696" v="963" actId="47"/>
        <pc:sldMkLst>
          <pc:docMk/>
          <pc:sldMk cId="2822172804" sldId="275"/>
        </pc:sldMkLst>
        <pc:spChg chg="mod">
          <ac:chgData name="Xitong Zhang" userId="0705def0-0295-46c6-9fa7-c268e7503dee" providerId="ADAL" clId="{EED4D51C-1F30-4DC4-94BE-8105B7241FC9}" dt="2019-12-19T23:40:08.595" v="961" actId="207"/>
          <ac:spMkLst>
            <pc:docMk/>
            <pc:sldMk cId="2822172804" sldId="275"/>
            <ac:spMk id="14" creationId="{000B8295-1F7D-416F-90FC-2460B6F261ED}"/>
          </ac:spMkLst>
        </pc:spChg>
      </pc:sldChg>
      <pc:sldChg chg="modSp add mod">
        <pc:chgData name="Xitong Zhang" userId="0705def0-0295-46c6-9fa7-c268e7503dee" providerId="ADAL" clId="{EED4D51C-1F30-4DC4-94BE-8105B7241FC9}" dt="2019-12-20T00:26:16.070" v="1158" actId="20577"/>
        <pc:sldMkLst>
          <pc:docMk/>
          <pc:sldMk cId="1287918002" sldId="276"/>
        </pc:sldMkLst>
        <pc:spChg chg="mod">
          <ac:chgData name="Xitong Zhang" userId="0705def0-0295-46c6-9fa7-c268e7503dee" providerId="ADAL" clId="{EED4D51C-1F30-4DC4-94BE-8105B7241FC9}" dt="2019-12-20T00:26:16.070" v="1158" actId="20577"/>
          <ac:spMkLst>
            <pc:docMk/>
            <pc:sldMk cId="1287918002" sldId="276"/>
            <ac:spMk id="2" creationId="{8CB88368-23A7-44AF-BA02-F1FBE20680A6}"/>
          </ac:spMkLst>
        </pc:spChg>
        <pc:spChg chg="mod">
          <ac:chgData name="Xitong Zhang" userId="0705def0-0295-46c6-9fa7-c268e7503dee" providerId="ADAL" clId="{EED4D51C-1F30-4DC4-94BE-8105B7241FC9}" dt="2019-12-19T23:40:28.611" v="964" actId="207"/>
          <ac:spMkLst>
            <pc:docMk/>
            <pc:sldMk cId="1287918002" sldId="276"/>
            <ac:spMk id="11" creationId="{A0F4268A-B849-4BB6-B4E3-808C93E5BB9D}"/>
          </ac:spMkLst>
        </pc:spChg>
        <pc:spChg chg="mod">
          <ac:chgData name="Xitong Zhang" userId="0705def0-0295-46c6-9fa7-c268e7503dee" providerId="ADAL" clId="{EED4D51C-1F30-4DC4-94BE-8105B7241FC9}" dt="2019-12-19T23:40:28.611" v="964" actId="207"/>
          <ac:spMkLst>
            <pc:docMk/>
            <pc:sldMk cId="1287918002" sldId="276"/>
            <ac:spMk id="16" creationId="{9C1B139E-3D3D-4AB9-9318-17DC3BC1D0D9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0:26:07.928" v="1149" actId="20577"/>
        <pc:sldMkLst>
          <pc:docMk/>
          <pc:sldMk cId="3449969447" sldId="277"/>
        </pc:sldMkLst>
        <pc:spChg chg="mod">
          <ac:chgData name="Xitong Zhang" userId="0705def0-0295-46c6-9fa7-c268e7503dee" providerId="ADAL" clId="{EED4D51C-1F30-4DC4-94BE-8105B7241FC9}" dt="2019-12-20T00:26:07.928" v="1149" actId="20577"/>
          <ac:spMkLst>
            <pc:docMk/>
            <pc:sldMk cId="3449969447" sldId="277"/>
            <ac:spMk id="2" creationId="{8CB88368-23A7-44AF-BA02-F1FBE20680A6}"/>
          </ac:spMkLst>
        </pc:spChg>
        <pc:spChg chg="add mod">
          <ac:chgData name="Xitong Zhang" userId="0705def0-0295-46c6-9fa7-c268e7503dee" providerId="ADAL" clId="{EED4D51C-1F30-4DC4-94BE-8105B7241FC9}" dt="2019-12-19T23:49:35.839" v="1076" actId="1076"/>
          <ac:spMkLst>
            <pc:docMk/>
            <pc:sldMk cId="3449969447" sldId="277"/>
            <ac:spMk id="4" creationId="{FFE916F2-42FA-4443-94D7-4DDC06713CD3}"/>
          </ac:spMkLst>
        </pc:spChg>
        <pc:spChg chg="add mod">
          <ac:chgData name="Xitong Zhang" userId="0705def0-0295-46c6-9fa7-c268e7503dee" providerId="ADAL" clId="{EED4D51C-1F30-4DC4-94BE-8105B7241FC9}" dt="2019-12-19T23:49:02.804" v="1070" actId="404"/>
          <ac:spMkLst>
            <pc:docMk/>
            <pc:sldMk cId="3449969447" sldId="277"/>
            <ac:spMk id="6" creationId="{B601922C-BE8A-4327-8151-1B0BB2848B16}"/>
          </ac:spMkLst>
        </pc:spChg>
        <pc:spChg chg="del">
          <ac:chgData name="Xitong Zhang" userId="0705def0-0295-46c6-9fa7-c268e7503dee" providerId="ADAL" clId="{EED4D51C-1F30-4DC4-94BE-8105B7241FC9}" dt="2019-12-19T23:42:17.785" v="968" actId="478"/>
          <ac:spMkLst>
            <pc:docMk/>
            <pc:sldMk cId="3449969447" sldId="277"/>
            <ac:spMk id="9" creationId="{4436DD68-F1D3-4D7C-98D6-36E2B0E2B842}"/>
          </ac:spMkLst>
        </pc:spChg>
        <pc:spChg chg="del">
          <ac:chgData name="Xitong Zhang" userId="0705def0-0295-46c6-9fa7-c268e7503dee" providerId="ADAL" clId="{EED4D51C-1F30-4DC4-94BE-8105B7241FC9}" dt="2019-12-19T23:42:20.667" v="971" actId="478"/>
          <ac:spMkLst>
            <pc:docMk/>
            <pc:sldMk cId="3449969447" sldId="277"/>
            <ac:spMk id="11" creationId="{A0F4268A-B849-4BB6-B4E3-808C93E5BB9D}"/>
          </ac:spMkLst>
        </pc:spChg>
        <pc:spChg chg="del mod">
          <ac:chgData name="Xitong Zhang" userId="0705def0-0295-46c6-9fa7-c268e7503dee" providerId="ADAL" clId="{EED4D51C-1F30-4DC4-94BE-8105B7241FC9}" dt="2019-12-19T23:42:19.944" v="970" actId="478"/>
          <ac:spMkLst>
            <pc:docMk/>
            <pc:sldMk cId="3449969447" sldId="277"/>
            <ac:spMk id="12" creationId="{02B8651D-485E-440B-B89E-7C90F23E6890}"/>
          </ac:spMkLst>
        </pc:spChg>
        <pc:spChg chg="add mod">
          <ac:chgData name="Xitong Zhang" userId="0705def0-0295-46c6-9fa7-c268e7503dee" providerId="ADAL" clId="{EED4D51C-1F30-4DC4-94BE-8105B7241FC9}" dt="2019-12-19T23:49:07.014" v="1071" actId="1076"/>
          <ac:spMkLst>
            <pc:docMk/>
            <pc:sldMk cId="3449969447" sldId="277"/>
            <ac:spMk id="13" creationId="{EF513DFC-43EF-4DE4-B75A-53697B280708}"/>
          </ac:spMkLst>
        </pc:spChg>
        <pc:spChg chg="del">
          <ac:chgData name="Xitong Zhang" userId="0705def0-0295-46c6-9fa7-c268e7503dee" providerId="ADAL" clId="{EED4D51C-1F30-4DC4-94BE-8105B7241FC9}" dt="2019-12-19T23:42:22.189" v="972" actId="478"/>
          <ac:spMkLst>
            <pc:docMk/>
            <pc:sldMk cId="3449969447" sldId="277"/>
            <ac:spMk id="14" creationId="{000B8295-1F7D-416F-90FC-2460B6F261ED}"/>
          </ac:spMkLst>
        </pc:spChg>
        <pc:spChg chg="del">
          <ac:chgData name="Xitong Zhang" userId="0705def0-0295-46c6-9fa7-c268e7503dee" providerId="ADAL" clId="{EED4D51C-1F30-4DC4-94BE-8105B7241FC9}" dt="2019-12-19T23:42:22.189" v="972" actId="478"/>
          <ac:spMkLst>
            <pc:docMk/>
            <pc:sldMk cId="3449969447" sldId="277"/>
            <ac:spMk id="16" creationId="{9C1B139E-3D3D-4AB9-9318-17DC3BC1D0D9}"/>
          </ac:spMkLst>
        </pc:spChg>
        <pc:spChg chg="del">
          <ac:chgData name="Xitong Zhang" userId="0705def0-0295-46c6-9fa7-c268e7503dee" providerId="ADAL" clId="{EED4D51C-1F30-4DC4-94BE-8105B7241FC9}" dt="2019-12-19T23:42:22.189" v="972" actId="478"/>
          <ac:spMkLst>
            <pc:docMk/>
            <pc:sldMk cId="3449969447" sldId="277"/>
            <ac:spMk id="17" creationId="{0F52EDCA-020B-4ECF-B05A-D0D7AEA30101}"/>
          </ac:spMkLst>
        </pc:spChg>
        <pc:spChg chg="add mod">
          <ac:chgData name="Xitong Zhang" userId="0705def0-0295-46c6-9fa7-c268e7503dee" providerId="ADAL" clId="{EED4D51C-1F30-4DC4-94BE-8105B7241FC9}" dt="2019-12-19T23:49:10.854" v="1072" actId="1076"/>
          <ac:spMkLst>
            <pc:docMk/>
            <pc:sldMk cId="3449969447" sldId="277"/>
            <ac:spMk id="19" creationId="{5C6E543A-2282-4A03-8AD1-6DDE84CA7BBD}"/>
          </ac:spMkLst>
        </pc:spChg>
        <pc:spChg chg="del">
          <ac:chgData name="Xitong Zhang" userId="0705def0-0295-46c6-9fa7-c268e7503dee" providerId="ADAL" clId="{EED4D51C-1F30-4DC4-94BE-8105B7241FC9}" dt="2019-12-19T23:42:17.112" v="967" actId="478"/>
          <ac:spMkLst>
            <pc:docMk/>
            <pc:sldMk cId="3449969447" sldId="277"/>
            <ac:spMk id="28" creationId="{6E1C4F92-18C8-46B1-A9E4-B7BF2C09B09A}"/>
          </ac:spMkLst>
        </pc:spChg>
        <pc:spChg chg="del">
          <ac:chgData name="Xitong Zhang" userId="0705def0-0295-46c6-9fa7-c268e7503dee" providerId="ADAL" clId="{EED4D51C-1F30-4DC4-94BE-8105B7241FC9}" dt="2019-12-19T23:42:16.107" v="966" actId="478"/>
          <ac:spMkLst>
            <pc:docMk/>
            <pc:sldMk cId="3449969447" sldId="277"/>
            <ac:spMk id="29" creationId="{AB8C94CE-9D0B-41FC-8974-CA361F1B2097}"/>
          </ac:spMkLst>
        </pc:spChg>
        <pc:spChg chg="del">
          <ac:chgData name="Xitong Zhang" userId="0705def0-0295-46c6-9fa7-c268e7503dee" providerId="ADAL" clId="{EED4D51C-1F30-4DC4-94BE-8105B7241FC9}" dt="2019-12-19T23:42:23.223" v="973" actId="478"/>
          <ac:spMkLst>
            <pc:docMk/>
            <pc:sldMk cId="3449969447" sldId="277"/>
            <ac:spMk id="30" creationId="{1F78243B-0D34-4B6A-AF54-A192891584EF}"/>
          </ac:spMkLst>
        </pc:spChg>
        <pc:spChg chg="del">
          <ac:chgData name="Xitong Zhang" userId="0705def0-0295-46c6-9fa7-c268e7503dee" providerId="ADAL" clId="{EED4D51C-1F30-4DC4-94BE-8105B7241FC9}" dt="2019-12-19T23:42:22.189" v="972" actId="478"/>
          <ac:spMkLst>
            <pc:docMk/>
            <pc:sldMk cId="3449969447" sldId="277"/>
            <ac:spMk id="31" creationId="{F12B478F-4444-4B32-A44E-85692E502EED}"/>
          </ac:spMkLst>
        </pc:spChg>
        <pc:spChg chg="del">
          <ac:chgData name="Xitong Zhang" userId="0705def0-0295-46c6-9fa7-c268e7503dee" providerId="ADAL" clId="{EED4D51C-1F30-4DC4-94BE-8105B7241FC9}" dt="2019-12-19T23:42:22.189" v="972" actId="478"/>
          <ac:spMkLst>
            <pc:docMk/>
            <pc:sldMk cId="3449969447" sldId="277"/>
            <ac:spMk id="32" creationId="{E39272EE-B4DD-4BA3-AC27-6E1CFEA491FE}"/>
          </ac:spMkLst>
        </pc:spChg>
        <pc:spChg chg="del">
          <ac:chgData name="Xitong Zhang" userId="0705def0-0295-46c6-9fa7-c268e7503dee" providerId="ADAL" clId="{EED4D51C-1F30-4DC4-94BE-8105B7241FC9}" dt="2019-12-19T23:42:22.189" v="972" actId="478"/>
          <ac:spMkLst>
            <pc:docMk/>
            <pc:sldMk cId="3449969447" sldId="277"/>
            <ac:spMk id="33" creationId="{4B988E2D-9C26-4E3F-8BE3-5FABAABE6127}"/>
          </ac:spMkLst>
        </pc:spChg>
        <pc:grpChg chg="del">
          <ac:chgData name="Xitong Zhang" userId="0705def0-0295-46c6-9fa7-c268e7503dee" providerId="ADAL" clId="{EED4D51C-1F30-4DC4-94BE-8105B7241FC9}" dt="2019-12-19T23:42:24.520" v="974" actId="478"/>
          <ac:grpSpMkLst>
            <pc:docMk/>
            <pc:sldMk cId="3449969447" sldId="277"/>
            <ac:grpSpMk id="15" creationId="{09FD045F-C493-4C51-938B-08C52483639B}"/>
          </ac:grpSpMkLst>
        </pc:grpChg>
        <pc:picChg chg="add del mod">
          <ac:chgData name="Xitong Zhang" userId="0705def0-0295-46c6-9fa7-c268e7503dee" providerId="ADAL" clId="{EED4D51C-1F30-4DC4-94BE-8105B7241FC9}" dt="2019-12-19T23:43:48.101" v="986" actId="478"/>
          <ac:picMkLst>
            <pc:docMk/>
            <pc:sldMk cId="3449969447" sldId="277"/>
            <ac:picMk id="3" creationId="{67EF7747-1890-4D09-8D21-02D70B9AFE2C}"/>
          </ac:picMkLst>
        </pc:picChg>
        <pc:picChg chg="add del mod">
          <ac:chgData name="Xitong Zhang" userId="0705def0-0295-46c6-9fa7-c268e7503dee" providerId="ADAL" clId="{EED4D51C-1F30-4DC4-94BE-8105B7241FC9}" dt="2019-12-19T23:48:33.222" v="1063" actId="478"/>
          <ac:picMkLst>
            <pc:docMk/>
            <pc:sldMk cId="3449969447" sldId="277"/>
            <ac:picMk id="5" creationId="{25704798-D36D-48A8-AA47-2042E34EF146}"/>
          </ac:picMkLst>
        </pc:picChg>
        <pc:picChg chg="add mod">
          <ac:chgData name="Xitong Zhang" userId="0705def0-0295-46c6-9fa7-c268e7503dee" providerId="ADAL" clId="{EED4D51C-1F30-4DC4-94BE-8105B7241FC9}" dt="2019-12-19T23:49:38.199" v="1077" actId="1076"/>
          <ac:picMkLst>
            <pc:docMk/>
            <pc:sldMk cId="3449969447" sldId="277"/>
            <ac:picMk id="21" creationId="{CA410C46-99FD-4765-818D-74D56A5C0A9D}"/>
          </ac:picMkLst>
        </pc:picChg>
        <pc:cxnChg chg="mod">
          <ac:chgData name="Xitong Zhang" userId="0705def0-0295-46c6-9fa7-c268e7503dee" providerId="ADAL" clId="{EED4D51C-1F30-4DC4-94BE-8105B7241FC9}" dt="2019-12-19T23:42:24.520" v="974" actId="478"/>
          <ac:cxnSpMkLst>
            <pc:docMk/>
            <pc:sldMk cId="3449969447" sldId="277"/>
            <ac:cxnSpMk id="10" creationId="{70F08821-B0A1-4799-8975-16FB1E71A522}"/>
          </ac:cxnSpMkLst>
        </pc:cxnChg>
        <pc:cxnChg chg="del mod">
          <ac:chgData name="Xitong Zhang" userId="0705def0-0295-46c6-9fa7-c268e7503dee" providerId="ADAL" clId="{EED4D51C-1F30-4DC4-94BE-8105B7241FC9}" dt="2019-12-19T23:42:22.189" v="972" actId="478"/>
          <ac:cxnSpMkLst>
            <pc:docMk/>
            <pc:sldMk cId="3449969447" sldId="277"/>
            <ac:cxnSpMk id="18" creationId="{7DCC44B3-A574-4367-A9B1-0DA274E25276}"/>
          </ac:cxnSpMkLst>
        </pc:cxnChg>
        <pc:cxnChg chg="del mod">
          <ac:chgData name="Xitong Zhang" userId="0705def0-0295-46c6-9fa7-c268e7503dee" providerId="ADAL" clId="{EED4D51C-1F30-4DC4-94BE-8105B7241FC9}" dt="2019-12-19T23:42:22.189" v="972" actId="478"/>
          <ac:cxnSpMkLst>
            <pc:docMk/>
            <pc:sldMk cId="3449969447" sldId="277"/>
            <ac:cxnSpMk id="20" creationId="{58CDE8FF-B1C9-4704-B99F-2A9004FE5847}"/>
          </ac:cxnSpMkLst>
        </pc:cxnChg>
        <pc:cxnChg chg="del mod">
          <ac:chgData name="Xitong Zhang" userId="0705def0-0295-46c6-9fa7-c268e7503dee" providerId="ADAL" clId="{EED4D51C-1F30-4DC4-94BE-8105B7241FC9}" dt="2019-12-19T23:42:22.189" v="972" actId="478"/>
          <ac:cxnSpMkLst>
            <pc:docMk/>
            <pc:sldMk cId="3449969447" sldId="277"/>
            <ac:cxnSpMk id="23" creationId="{11E8F499-4C73-435C-A829-866D63B71FD1}"/>
          </ac:cxnSpMkLst>
        </pc:cxnChg>
        <pc:cxnChg chg="del mod">
          <ac:chgData name="Xitong Zhang" userId="0705def0-0295-46c6-9fa7-c268e7503dee" providerId="ADAL" clId="{EED4D51C-1F30-4DC4-94BE-8105B7241FC9}" dt="2019-12-19T23:42:22.189" v="972" actId="478"/>
          <ac:cxnSpMkLst>
            <pc:docMk/>
            <pc:sldMk cId="3449969447" sldId="277"/>
            <ac:cxnSpMk id="25" creationId="{545BAB4E-859C-49B4-98D9-D56DCC14C561}"/>
          </ac:cxnSpMkLst>
        </pc:cxnChg>
        <pc:cxnChg chg="del mod">
          <ac:chgData name="Xitong Zhang" userId="0705def0-0295-46c6-9fa7-c268e7503dee" providerId="ADAL" clId="{EED4D51C-1F30-4DC4-94BE-8105B7241FC9}" dt="2019-12-19T23:42:22.189" v="972" actId="478"/>
          <ac:cxnSpMkLst>
            <pc:docMk/>
            <pc:sldMk cId="3449969447" sldId="277"/>
            <ac:cxnSpMk id="27" creationId="{FE2863FB-8040-4746-B7B9-625DA135B9C1}"/>
          </ac:cxnSpMkLst>
        </pc:cxnChg>
      </pc:sldChg>
      <pc:sldChg chg="add del">
        <pc:chgData name="Xitong Zhang" userId="0705def0-0295-46c6-9fa7-c268e7503dee" providerId="ADAL" clId="{EED4D51C-1F30-4DC4-94BE-8105B7241FC9}" dt="2019-12-19T23:49:59.617" v="1079" actId="47"/>
        <pc:sldMkLst>
          <pc:docMk/>
          <pc:sldMk cId="1265741040" sldId="278"/>
        </pc:sldMkLst>
      </pc:sldChg>
      <pc:sldChg chg="modSp add mod">
        <pc:chgData name="Xitong Zhang" userId="0705def0-0295-46c6-9fa7-c268e7503dee" providerId="ADAL" clId="{EED4D51C-1F30-4DC4-94BE-8105B7241FC9}" dt="2019-12-20T00:25:46.362" v="1133" actId="20577"/>
        <pc:sldMkLst>
          <pc:docMk/>
          <pc:sldMk cId="2715815123" sldId="278"/>
        </pc:sldMkLst>
        <pc:spChg chg="mod">
          <ac:chgData name="Xitong Zhang" userId="0705def0-0295-46c6-9fa7-c268e7503dee" providerId="ADAL" clId="{EED4D51C-1F30-4DC4-94BE-8105B7241FC9}" dt="2019-12-20T00:25:46.362" v="1133" actId="20577"/>
          <ac:spMkLst>
            <pc:docMk/>
            <pc:sldMk cId="2715815123" sldId="278"/>
            <ac:spMk id="2" creationId="{8CB88368-23A7-44AF-BA02-F1FBE20680A6}"/>
          </ac:spMkLst>
        </pc:spChg>
        <pc:spChg chg="mod">
          <ac:chgData name="Xitong Zhang" userId="0705def0-0295-46c6-9fa7-c268e7503dee" providerId="ADAL" clId="{EED4D51C-1F30-4DC4-94BE-8105B7241FC9}" dt="2019-12-19T23:50:19.944" v="1081" actId="207"/>
          <ac:spMkLst>
            <pc:docMk/>
            <pc:sldMk cId="2715815123" sldId="278"/>
            <ac:spMk id="11" creationId="{A0F4268A-B849-4BB6-B4E3-808C93E5BB9D}"/>
          </ac:spMkLst>
        </pc:spChg>
        <pc:spChg chg="mod">
          <ac:chgData name="Xitong Zhang" userId="0705def0-0295-46c6-9fa7-c268e7503dee" providerId="ADAL" clId="{EED4D51C-1F30-4DC4-94BE-8105B7241FC9}" dt="2019-12-19T23:50:19.944" v="1081" actId="207"/>
          <ac:spMkLst>
            <pc:docMk/>
            <pc:sldMk cId="2715815123" sldId="278"/>
            <ac:spMk id="14" creationId="{000B8295-1F7D-416F-90FC-2460B6F261ED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1:00:32.786" v="1471" actId="20577"/>
        <pc:sldMkLst>
          <pc:docMk/>
          <pc:sldMk cId="2553115030" sldId="279"/>
        </pc:sldMkLst>
        <pc:spChg chg="mod">
          <ac:chgData name="Xitong Zhang" userId="0705def0-0295-46c6-9fa7-c268e7503dee" providerId="ADAL" clId="{EED4D51C-1F30-4DC4-94BE-8105B7241FC9}" dt="2019-12-20T01:00:32.786" v="1471" actId="20577"/>
          <ac:spMkLst>
            <pc:docMk/>
            <pc:sldMk cId="2553115030" sldId="279"/>
            <ac:spMk id="2" creationId="{8CB88368-23A7-44AF-BA02-F1FBE20680A6}"/>
          </ac:spMkLst>
        </pc:spChg>
        <pc:spChg chg="add del mod">
          <ac:chgData name="Xitong Zhang" userId="0705def0-0295-46c6-9fa7-c268e7503dee" providerId="ADAL" clId="{EED4D51C-1F30-4DC4-94BE-8105B7241FC9}" dt="2019-12-20T00:22:40.965" v="1108" actId="478"/>
          <ac:spMkLst>
            <pc:docMk/>
            <pc:sldMk cId="2553115030" sldId="279"/>
            <ac:spMk id="3" creationId="{3EF010DC-F332-48EE-824C-02038F337033}"/>
          </ac:spMkLst>
        </pc:spChg>
        <pc:spChg chg="add del mod">
          <ac:chgData name="Xitong Zhang" userId="0705def0-0295-46c6-9fa7-c268e7503dee" providerId="ADAL" clId="{EED4D51C-1F30-4DC4-94BE-8105B7241FC9}" dt="2019-12-20T00:22:42.485" v="1109" actId="478"/>
          <ac:spMkLst>
            <pc:docMk/>
            <pc:sldMk cId="2553115030" sldId="279"/>
            <ac:spMk id="4" creationId="{2E76CA74-EE6F-46A6-8DC0-059F767AF7FB}"/>
          </ac:spMkLst>
        </pc:spChg>
        <pc:spChg chg="add del mod">
          <ac:chgData name="Xitong Zhang" userId="0705def0-0295-46c6-9fa7-c268e7503dee" providerId="ADAL" clId="{EED4D51C-1F30-4DC4-94BE-8105B7241FC9}" dt="2019-12-20T00:22:43.860" v="1110" actId="478"/>
          <ac:spMkLst>
            <pc:docMk/>
            <pc:sldMk cId="2553115030" sldId="279"/>
            <ac:spMk id="5" creationId="{C21531D9-CB63-4CB0-A777-71A60B0F7D4E}"/>
          </ac:spMkLst>
        </pc:spChg>
        <pc:spChg chg="add mod">
          <ac:chgData name="Xitong Zhang" userId="0705def0-0295-46c6-9fa7-c268e7503dee" providerId="ADAL" clId="{EED4D51C-1F30-4DC4-94BE-8105B7241FC9}" dt="2019-12-20T00:28:48.389" v="1173" actId="1076"/>
          <ac:spMkLst>
            <pc:docMk/>
            <pc:sldMk cId="2553115030" sldId="279"/>
            <ac:spMk id="6" creationId="{46395B6C-6F1B-439F-B7DD-C771E8302E22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9" creationId="{4436DD68-F1D3-4D7C-98D6-36E2B0E2B842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11" creationId="{A0F4268A-B849-4BB6-B4E3-808C93E5BB9D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12" creationId="{02B8651D-485E-440B-B89E-7C90F23E6890}"/>
          </ac:spMkLst>
        </pc:spChg>
        <pc:spChg chg="add del mod">
          <ac:chgData name="Xitong Zhang" userId="0705def0-0295-46c6-9fa7-c268e7503dee" providerId="ADAL" clId="{EED4D51C-1F30-4DC4-94BE-8105B7241FC9}" dt="2019-12-20T00:34:12.171" v="1283" actId="478"/>
          <ac:spMkLst>
            <pc:docMk/>
            <pc:sldMk cId="2553115030" sldId="279"/>
            <ac:spMk id="13" creationId="{F381BB79-5D7E-4BCC-A438-D25F4B17A628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14" creationId="{000B8295-1F7D-416F-90FC-2460B6F261ED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16" creationId="{9C1B139E-3D3D-4AB9-9318-17DC3BC1D0D9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17" creationId="{0F52EDCA-020B-4ECF-B05A-D0D7AEA30101}"/>
          </ac:spMkLst>
        </pc:spChg>
        <pc:spChg chg="add del mod">
          <ac:chgData name="Xitong Zhang" userId="0705def0-0295-46c6-9fa7-c268e7503dee" providerId="ADAL" clId="{EED4D51C-1F30-4DC4-94BE-8105B7241FC9}" dt="2019-12-20T00:34:09.772" v="1282" actId="478"/>
          <ac:spMkLst>
            <pc:docMk/>
            <pc:sldMk cId="2553115030" sldId="279"/>
            <ac:spMk id="19" creationId="{1D75CDD9-1B72-46E2-BEF6-87EFB8C5B0B3}"/>
          </ac:spMkLst>
        </pc:spChg>
        <pc:spChg chg="add del mod">
          <ac:chgData name="Xitong Zhang" userId="0705def0-0295-46c6-9fa7-c268e7503dee" providerId="ADAL" clId="{EED4D51C-1F30-4DC4-94BE-8105B7241FC9}" dt="2019-12-20T00:34:21.851" v="1288" actId="478"/>
          <ac:spMkLst>
            <pc:docMk/>
            <pc:sldMk cId="2553115030" sldId="279"/>
            <ac:spMk id="21" creationId="{91D86F74-4C85-4FF7-B9E5-16B65214CE01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28" creationId="{6E1C4F92-18C8-46B1-A9E4-B7BF2C09B09A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29" creationId="{AB8C94CE-9D0B-41FC-8974-CA361F1B2097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30" creationId="{1F78243B-0D34-4B6A-AF54-A192891584EF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31" creationId="{F12B478F-4444-4B32-A44E-85692E502EED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32" creationId="{E39272EE-B4DD-4BA3-AC27-6E1CFEA491FE}"/>
          </ac:spMkLst>
        </pc:spChg>
        <pc:spChg chg="del">
          <ac:chgData name="Xitong Zhang" userId="0705def0-0295-46c6-9fa7-c268e7503dee" providerId="ADAL" clId="{EED4D51C-1F30-4DC4-94BE-8105B7241FC9}" dt="2019-12-19T23:52:08.477" v="1083" actId="478"/>
          <ac:spMkLst>
            <pc:docMk/>
            <pc:sldMk cId="2553115030" sldId="279"/>
            <ac:spMk id="33" creationId="{4B988E2D-9C26-4E3F-8BE3-5FABAABE6127}"/>
          </ac:spMkLst>
        </pc:spChg>
        <pc:spChg chg="add del mod">
          <ac:chgData name="Xitong Zhang" userId="0705def0-0295-46c6-9fa7-c268e7503dee" providerId="ADAL" clId="{EED4D51C-1F30-4DC4-94BE-8105B7241FC9}" dt="2019-12-20T00:34:24.559" v="1289" actId="1076"/>
          <ac:spMkLst>
            <pc:docMk/>
            <pc:sldMk cId="2553115030" sldId="279"/>
            <ac:spMk id="34" creationId="{DD89C701-81A4-4B17-95CB-1EBE3398A590}"/>
          </ac:spMkLst>
        </pc:spChg>
        <pc:spChg chg="add del mod">
          <ac:chgData name="Xitong Zhang" userId="0705def0-0295-46c6-9fa7-c268e7503dee" providerId="ADAL" clId="{EED4D51C-1F30-4DC4-94BE-8105B7241FC9}" dt="2019-12-20T00:34:08.730" v="1281" actId="478"/>
          <ac:spMkLst>
            <pc:docMk/>
            <pc:sldMk cId="2553115030" sldId="279"/>
            <ac:spMk id="35" creationId="{86922007-21B7-47BB-8C9C-6C0C09EB1510}"/>
          </ac:spMkLst>
        </pc:spChg>
        <pc:grpChg chg="del">
          <ac:chgData name="Xitong Zhang" userId="0705def0-0295-46c6-9fa7-c268e7503dee" providerId="ADAL" clId="{EED4D51C-1F30-4DC4-94BE-8105B7241FC9}" dt="2019-12-19T23:52:08.477" v="1083" actId="478"/>
          <ac:grpSpMkLst>
            <pc:docMk/>
            <pc:sldMk cId="2553115030" sldId="279"/>
            <ac:grpSpMk id="15" creationId="{09FD045F-C493-4C51-938B-08C52483639B}"/>
          </ac:grpSpMkLst>
        </pc:grpChg>
        <pc:cxnChg chg="mod">
          <ac:chgData name="Xitong Zhang" userId="0705def0-0295-46c6-9fa7-c268e7503dee" providerId="ADAL" clId="{EED4D51C-1F30-4DC4-94BE-8105B7241FC9}" dt="2019-12-19T23:52:08.477" v="1083" actId="478"/>
          <ac:cxnSpMkLst>
            <pc:docMk/>
            <pc:sldMk cId="2553115030" sldId="279"/>
            <ac:cxnSpMk id="10" creationId="{70F08821-B0A1-4799-8975-16FB1E71A522}"/>
          </ac:cxnSpMkLst>
        </pc:cxnChg>
        <pc:cxnChg chg="del mod">
          <ac:chgData name="Xitong Zhang" userId="0705def0-0295-46c6-9fa7-c268e7503dee" providerId="ADAL" clId="{EED4D51C-1F30-4DC4-94BE-8105B7241FC9}" dt="2019-12-19T23:52:08.477" v="1083" actId="478"/>
          <ac:cxnSpMkLst>
            <pc:docMk/>
            <pc:sldMk cId="2553115030" sldId="279"/>
            <ac:cxnSpMk id="18" creationId="{7DCC44B3-A574-4367-A9B1-0DA274E25276}"/>
          </ac:cxnSpMkLst>
        </pc:cxnChg>
        <pc:cxnChg chg="del mod">
          <ac:chgData name="Xitong Zhang" userId="0705def0-0295-46c6-9fa7-c268e7503dee" providerId="ADAL" clId="{EED4D51C-1F30-4DC4-94BE-8105B7241FC9}" dt="2019-12-19T23:52:08.477" v="1083" actId="478"/>
          <ac:cxnSpMkLst>
            <pc:docMk/>
            <pc:sldMk cId="2553115030" sldId="279"/>
            <ac:cxnSpMk id="20" creationId="{58CDE8FF-B1C9-4704-B99F-2A9004FE5847}"/>
          </ac:cxnSpMkLst>
        </pc:cxnChg>
        <pc:cxnChg chg="del mod">
          <ac:chgData name="Xitong Zhang" userId="0705def0-0295-46c6-9fa7-c268e7503dee" providerId="ADAL" clId="{EED4D51C-1F30-4DC4-94BE-8105B7241FC9}" dt="2019-12-19T23:52:08.477" v="1083" actId="478"/>
          <ac:cxnSpMkLst>
            <pc:docMk/>
            <pc:sldMk cId="2553115030" sldId="279"/>
            <ac:cxnSpMk id="23" creationId="{11E8F499-4C73-435C-A829-866D63B71FD1}"/>
          </ac:cxnSpMkLst>
        </pc:cxnChg>
        <pc:cxnChg chg="del mod">
          <ac:chgData name="Xitong Zhang" userId="0705def0-0295-46c6-9fa7-c268e7503dee" providerId="ADAL" clId="{EED4D51C-1F30-4DC4-94BE-8105B7241FC9}" dt="2019-12-19T23:52:08.477" v="1083" actId="478"/>
          <ac:cxnSpMkLst>
            <pc:docMk/>
            <pc:sldMk cId="2553115030" sldId="279"/>
            <ac:cxnSpMk id="25" creationId="{545BAB4E-859C-49B4-98D9-D56DCC14C561}"/>
          </ac:cxnSpMkLst>
        </pc:cxnChg>
        <pc:cxnChg chg="del mod">
          <ac:chgData name="Xitong Zhang" userId="0705def0-0295-46c6-9fa7-c268e7503dee" providerId="ADAL" clId="{EED4D51C-1F30-4DC4-94BE-8105B7241FC9}" dt="2019-12-19T23:52:08.477" v="1083" actId="478"/>
          <ac:cxnSpMkLst>
            <pc:docMk/>
            <pc:sldMk cId="2553115030" sldId="279"/>
            <ac:cxnSpMk id="27" creationId="{FE2863FB-8040-4746-B7B9-625DA135B9C1}"/>
          </ac:cxnSpMkLst>
        </pc:cxnChg>
      </pc:sldChg>
      <pc:sldChg chg="add del">
        <pc:chgData name="Xitong Zhang" userId="0705def0-0295-46c6-9fa7-c268e7503dee" providerId="ADAL" clId="{EED4D51C-1F30-4DC4-94BE-8105B7241FC9}" dt="2019-12-20T00:37:59.900" v="1354" actId="47"/>
        <pc:sldMkLst>
          <pc:docMk/>
          <pc:sldMk cId="1224979378" sldId="280"/>
        </pc:sldMkLst>
      </pc:sldChg>
      <pc:sldChg chg="addSp delSp modSp add mod">
        <pc:chgData name="Xitong Zhang" userId="0705def0-0295-46c6-9fa7-c268e7503dee" providerId="ADAL" clId="{EED4D51C-1F30-4DC4-94BE-8105B7241FC9}" dt="2019-12-20T01:08:42.004" v="1687" actId="20577"/>
        <pc:sldMkLst>
          <pc:docMk/>
          <pc:sldMk cId="4188180152" sldId="281"/>
        </pc:sldMkLst>
        <pc:spChg chg="mod">
          <ac:chgData name="Xitong Zhang" userId="0705def0-0295-46c6-9fa7-c268e7503dee" providerId="ADAL" clId="{EED4D51C-1F30-4DC4-94BE-8105B7241FC9}" dt="2019-12-20T01:08:42.004" v="1687" actId="20577"/>
          <ac:spMkLst>
            <pc:docMk/>
            <pc:sldMk cId="4188180152" sldId="281"/>
            <ac:spMk id="2" creationId="{8CB88368-23A7-44AF-BA02-F1FBE20680A6}"/>
          </ac:spMkLst>
        </pc:spChg>
        <pc:spChg chg="add del mod">
          <ac:chgData name="Xitong Zhang" userId="0705def0-0295-46c6-9fa7-c268e7503dee" providerId="ADAL" clId="{EED4D51C-1F30-4DC4-94BE-8105B7241FC9}" dt="2019-12-20T00:23:52.265" v="1115" actId="478"/>
          <ac:spMkLst>
            <pc:docMk/>
            <pc:sldMk cId="4188180152" sldId="281"/>
            <ac:spMk id="3" creationId="{C9C6DD24-1215-4196-894D-76EBD3E4B2C9}"/>
          </ac:spMkLst>
        </pc:spChg>
        <pc:spChg chg="add mod">
          <ac:chgData name="Xitong Zhang" userId="0705def0-0295-46c6-9fa7-c268e7503dee" providerId="ADAL" clId="{EED4D51C-1F30-4DC4-94BE-8105B7241FC9}" dt="2019-12-20T00:24:16.754" v="1118" actId="208"/>
          <ac:spMkLst>
            <pc:docMk/>
            <pc:sldMk cId="4188180152" sldId="281"/>
            <ac:spMk id="4" creationId="{1DE29F71-87D1-41AD-B1BA-BA62F7A59FFA}"/>
          </ac:spMkLst>
        </pc:spChg>
      </pc:sldChg>
      <pc:sldChg chg="addSp modSp add mod">
        <pc:chgData name="Xitong Zhang" userId="0705def0-0295-46c6-9fa7-c268e7503dee" providerId="ADAL" clId="{EED4D51C-1F30-4DC4-94BE-8105B7241FC9}" dt="2019-12-20T00:25:53.988" v="1137" actId="20577"/>
        <pc:sldMkLst>
          <pc:docMk/>
          <pc:sldMk cId="1060440865" sldId="282"/>
        </pc:sldMkLst>
        <pc:spChg chg="mod">
          <ac:chgData name="Xitong Zhang" userId="0705def0-0295-46c6-9fa7-c268e7503dee" providerId="ADAL" clId="{EED4D51C-1F30-4DC4-94BE-8105B7241FC9}" dt="2019-12-20T00:25:53.988" v="1137" actId="20577"/>
          <ac:spMkLst>
            <pc:docMk/>
            <pc:sldMk cId="1060440865" sldId="282"/>
            <ac:spMk id="2" creationId="{8CB88368-23A7-44AF-BA02-F1FBE20680A6}"/>
          </ac:spMkLst>
        </pc:spChg>
        <pc:spChg chg="add mod">
          <ac:chgData name="Xitong Zhang" userId="0705def0-0295-46c6-9fa7-c268e7503dee" providerId="ADAL" clId="{EED4D51C-1F30-4DC4-94BE-8105B7241FC9}" dt="2019-12-20T00:25:20.496" v="1123" actId="1582"/>
          <ac:spMkLst>
            <pc:docMk/>
            <pc:sldMk cId="1060440865" sldId="282"/>
            <ac:spMk id="3" creationId="{B31C7DF7-D452-4366-86AE-65665A2C8891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5:01:00.356" v="2208" actId="1076"/>
        <pc:sldMkLst>
          <pc:docMk/>
          <pc:sldMk cId="3103519225" sldId="283"/>
        </pc:sldMkLst>
        <pc:spChg chg="mod">
          <ac:chgData name="Xitong Zhang" userId="0705def0-0295-46c6-9fa7-c268e7503dee" providerId="ADAL" clId="{EED4D51C-1F30-4DC4-94BE-8105B7241FC9}" dt="2019-12-20T01:00:39.506" v="1481" actId="20577"/>
          <ac:spMkLst>
            <pc:docMk/>
            <pc:sldMk cId="3103519225" sldId="283"/>
            <ac:spMk id="2" creationId="{8CB88368-23A7-44AF-BA02-F1FBE20680A6}"/>
          </ac:spMkLst>
        </pc:spChg>
        <pc:spChg chg="add mod">
          <ac:chgData name="Xitong Zhang" userId="0705def0-0295-46c6-9fa7-c268e7503dee" providerId="ADAL" clId="{EED4D51C-1F30-4DC4-94BE-8105B7241FC9}" dt="2019-12-20T00:54:37.916" v="1399" actId="1076"/>
          <ac:spMkLst>
            <pc:docMk/>
            <pc:sldMk cId="3103519225" sldId="283"/>
            <ac:spMk id="3" creationId="{1CEADC22-4F64-4E7F-B37C-59D672B6F61D}"/>
          </ac:spMkLst>
        </pc:spChg>
        <pc:spChg chg="add mod">
          <ac:chgData name="Xitong Zhang" userId="0705def0-0295-46c6-9fa7-c268e7503dee" providerId="ADAL" clId="{EED4D51C-1F30-4DC4-94BE-8105B7241FC9}" dt="2019-12-20T02:23:09.550" v="2121" actId="14100"/>
          <ac:spMkLst>
            <pc:docMk/>
            <pc:sldMk cId="3103519225" sldId="283"/>
            <ac:spMk id="4" creationId="{8B2413C6-317A-4DB1-95D0-F17B9B8B9A81}"/>
          </ac:spMkLst>
        </pc:spChg>
        <pc:spChg chg="mod">
          <ac:chgData name="Xitong Zhang" userId="0705def0-0295-46c6-9fa7-c268e7503dee" providerId="ADAL" clId="{EED4D51C-1F30-4DC4-94BE-8105B7241FC9}" dt="2019-12-20T00:35:25.511" v="1326" actId="1076"/>
          <ac:spMkLst>
            <pc:docMk/>
            <pc:sldMk cId="3103519225" sldId="283"/>
            <ac:spMk id="6" creationId="{46395B6C-6F1B-439F-B7DD-C771E8302E22}"/>
          </ac:spMkLst>
        </pc:spChg>
        <pc:spChg chg="add mod">
          <ac:chgData name="Xitong Zhang" userId="0705def0-0295-46c6-9fa7-c268e7503dee" providerId="ADAL" clId="{EED4D51C-1F30-4DC4-94BE-8105B7241FC9}" dt="2019-12-20T00:55:37.088" v="1408" actId="1076"/>
          <ac:spMkLst>
            <pc:docMk/>
            <pc:sldMk cId="3103519225" sldId="283"/>
            <ac:spMk id="11" creationId="{D0A37B7C-486C-486B-A2FA-0E380868DFB8}"/>
          </ac:spMkLst>
        </pc:spChg>
        <pc:spChg chg="add mod">
          <ac:chgData name="Xitong Zhang" userId="0705def0-0295-46c6-9fa7-c268e7503dee" providerId="ADAL" clId="{EED4D51C-1F30-4DC4-94BE-8105B7241FC9}" dt="2019-12-20T02:23:36.277" v="2122" actId="14100"/>
          <ac:spMkLst>
            <pc:docMk/>
            <pc:sldMk cId="3103519225" sldId="283"/>
            <ac:spMk id="12" creationId="{FF13DE55-5FFB-4D32-8091-4405EB4FC3AD}"/>
          </ac:spMkLst>
        </pc:spChg>
        <pc:spChg chg="add del">
          <ac:chgData name="Xitong Zhang" userId="0705def0-0295-46c6-9fa7-c268e7503dee" providerId="ADAL" clId="{EED4D51C-1F30-4DC4-94BE-8105B7241FC9}" dt="2019-12-20T00:56:47.158" v="1413"/>
          <ac:spMkLst>
            <pc:docMk/>
            <pc:sldMk cId="3103519225" sldId="283"/>
            <ac:spMk id="14" creationId="{15BA0488-DEE5-4238-96C3-3DA4326E7108}"/>
          </ac:spMkLst>
        </pc:spChg>
        <pc:spChg chg="mod">
          <ac:chgData name="Xitong Zhang" userId="0705def0-0295-46c6-9fa7-c268e7503dee" providerId="ADAL" clId="{EED4D51C-1F30-4DC4-94BE-8105B7241FC9}" dt="2019-12-20T00:36:53.399" v="1353" actId="1076"/>
          <ac:spMkLst>
            <pc:docMk/>
            <pc:sldMk cId="3103519225" sldId="283"/>
            <ac:spMk id="19" creationId="{1D75CDD9-1B72-46E2-BEF6-87EFB8C5B0B3}"/>
          </ac:spMkLst>
        </pc:spChg>
        <pc:spChg chg="mod">
          <ac:chgData name="Xitong Zhang" userId="0705def0-0295-46c6-9fa7-c268e7503dee" providerId="ADAL" clId="{EED4D51C-1F30-4DC4-94BE-8105B7241FC9}" dt="2019-12-20T05:01:00.356" v="2208" actId="1076"/>
          <ac:spMkLst>
            <pc:docMk/>
            <pc:sldMk cId="3103519225" sldId="283"/>
            <ac:spMk id="21" creationId="{91D86F74-4C85-4FF7-B9E5-16B65214CE01}"/>
          </ac:spMkLst>
        </pc:spChg>
        <pc:spChg chg="del">
          <ac:chgData name="Xitong Zhang" userId="0705def0-0295-46c6-9fa7-c268e7503dee" providerId="ADAL" clId="{EED4D51C-1F30-4DC4-94BE-8105B7241FC9}" dt="2019-12-20T00:34:49.485" v="1290" actId="478"/>
          <ac:spMkLst>
            <pc:docMk/>
            <pc:sldMk cId="3103519225" sldId="283"/>
            <ac:spMk id="34" creationId="{DD89C701-81A4-4B17-95CB-1EBE3398A590}"/>
          </ac:spMkLst>
        </pc:spChg>
        <pc:spChg chg="mod">
          <ac:chgData name="Xitong Zhang" userId="0705def0-0295-46c6-9fa7-c268e7503dee" providerId="ADAL" clId="{EED4D51C-1F30-4DC4-94BE-8105B7241FC9}" dt="2019-12-20T00:54:35.972" v="1398" actId="1076"/>
          <ac:spMkLst>
            <pc:docMk/>
            <pc:sldMk cId="3103519225" sldId="283"/>
            <ac:spMk id="35" creationId="{86922007-21B7-47BB-8C9C-6C0C09EB1510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1:00:47.923" v="1491" actId="20577"/>
        <pc:sldMkLst>
          <pc:docMk/>
          <pc:sldMk cId="2564985289" sldId="284"/>
        </pc:sldMkLst>
        <pc:spChg chg="mod">
          <ac:chgData name="Xitong Zhang" userId="0705def0-0295-46c6-9fa7-c268e7503dee" providerId="ADAL" clId="{EED4D51C-1F30-4DC4-94BE-8105B7241FC9}" dt="2019-12-20T01:00:47.923" v="1491" actId="20577"/>
          <ac:spMkLst>
            <pc:docMk/>
            <pc:sldMk cId="2564985289" sldId="284"/>
            <ac:spMk id="2" creationId="{8CB88368-23A7-44AF-BA02-F1FBE20680A6}"/>
          </ac:spMkLst>
        </pc:spChg>
        <pc:spChg chg="del">
          <ac:chgData name="Xitong Zhang" userId="0705def0-0295-46c6-9fa7-c268e7503dee" providerId="ADAL" clId="{EED4D51C-1F30-4DC4-94BE-8105B7241FC9}" dt="2019-12-20T00:56:56.238" v="1418" actId="478"/>
          <ac:spMkLst>
            <pc:docMk/>
            <pc:sldMk cId="2564985289" sldId="284"/>
            <ac:spMk id="3" creationId="{1CEADC22-4F64-4E7F-B37C-59D672B6F61D}"/>
          </ac:spMkLst>
        </pc:spChg>
        <pc:spChg chg="del">
          <ac:chgData name="Xitong Zhang" userId="0705def0-0295-46c6-9fa7-c268e7503dee" providerId="ADAL" clId="{EED4D51C-1F30-4DC4-94BE-8105B7241FC9}" dt="2019-12-20T00:57:00.898" v="1421" actId="478"/>
          <ac:spMkLst>
            <pc:docMk/>
            <pc:sldMk cId="2564985289" sldId="284"/>
            <ac:spMk id="4" creationId="{8B2413C6-317A-4DB1-95D0-F17B9B8B9A81}"/>
          </ac:spMkLst>
        </pc:spChg>
        <pc:spChg chg="add mod">
          <ac:chgData name="Xitong Zhang" userId="0705def0-0295-46c6-9fa7-c268e7503dee" providerId="ADAL" clId="{EED4D51C-1F30-4DC4-94BE-8105B7241FC9}" dt="2019-12-20T00:58:40.206" v="1454" actId="1076"/>
          <ac:spMkLst>
            <pc:docMk/>
            <pc:sldMk cId="2564985289" sldId="284"/>
            <ac:spMk id="5" creationId="{BD190CBB-E5EE-4BED-A039-33AA62FE01BF}"/>
          </ac:spMkLst>
        </pc:spChg>
        <pc:spChg chg="del">
          <ac:chgData name="Xitong Zhang" userId="0705def0-0295-46c6-9fa7-c268e7503dee" providerId="ADAL" clId="{EED4D51C-1F30-4DC4-94BE-8105B7241FC9}" dt="2019-12-20T00:57:01.809" v="1422" actId="478"/>
          <ac:spMkLst>
            <pc:docMk/>
            <pc:sldMk cId="2564985289" sldId="284"/>
            <ac:spMk id="6" creationId="{46395B6C-6F1B-439F-B7DD-C771E8302E22}"/>
          </ac:spMkLst>
        </pc:spChg>
        <pc:spChg chg="add mod">
          <ac:chgData name="Xitong Zhang" userId="0705def0-0295-46c6-9fa7-c268e7503dee" providerId="ADAL" clId="{EED4D51C-1F30-4DC4-94BE-8105B7241FC9}" dt="2019-12-20T00:58:35.565" v="1453" actId="1076"/>
          <ac:spMkLst>
            <pc:docMk/>
            <pc:sldMk cId="2564985289" sldId="284"/>
            <ac:spMk id="7" creationId="{0BD1E850-BAB0-40CB-A989-8FD94A36449F}"/>
          </ac:spMkLst>
        </pc:spChg>
        <pc:spChg chg="add mod">
          <ac:chgData name="Xitong Zhang" userId="0705def0-0295-46c6-9fa7-c268e7503dee" providerId="ADAL" clId="{EED4D51C-1F30-4DC4-94BE-8105B7241FC9}" dt="2019-12-20T00:58:32.975" v="1452" actId="1076"/>
          <ac:spMkLst>
            <pc:docMk/>
            <pc:sldMk cId="2564985289" sldId="284"/>
            <ac:spMk id="8" creationId="{730F1BC2-5E4C-4E8C-9F2E-3DFF47F095C3}"/>
          </ac:spMkLst>
        </pc:spChg>
        <pc:spChg chg="del">
          <ac:chgData name="Xitong Zhang" userId="0705def0-0295-46c6-9fa7-c268e7503dee" providerId="ADAL" clId="{EED4D51C-1F30-4DC4-94BE-8105B7241FC9}" dt="2019-12-20T00:57:00.898" v="1421" actId="478"/>
          <ac:spMkLst>
            <pc:docMk/>
            <pc:sldMk cId="2564985289" sldId="284"/>
            <ac:spMk id="11" creationId="{D0A37B7C-486C-486B-A2FA-0E380868DFB8}"/>
          </ac:spMkLst>
        </pc:spChg>
        <pc:spChg chg="del">
          <ac:chgData name="Xitong Zhang" userId="0705def0-0295-46c6-9fa7-c268e7503dee" providerId="ADAL" clId="{EED4D51C-1F30-4DC4-94BE-8105B7241FC9}" dt="2019-12-20T00:57:00.898" v="1421" actId="478"/>
          <ac:spMkLst>
            <pc:docMk/>
            <pc:sldMk cId="2564985289" sldId="284"/>
            <ac:spMk id="12" creationId="{FF13DE55-5FFB-4D32-8091-4405EB4FC3AD}"/>
          </ac:spMkLst>
        </pc:spChg>
        <pc:spChg chg="del">
          <ac:chgData name="Xitong Zhang" userId="0705def0-0295-46c6-9fa7-c268e7503dee" providerId="ADAL" clId="{EED4D51C-1F30-4DC4-94BE-8105B7241FC9}" dt="2019-12-20T00:56:59.038" v="1420" actId="478"/>
          <ac:spMkLst>
            <pc:docMk/>
            <pc:sldMk cId="2564985289" sldId="284"/>
            <ac:spMk id="13" creationId="{F381BB79-5D7E-4BCC-A438-D25F4B17A628}"/>
          </ac:spMkLst>
        </pc:spChg>
        <pc:spChg chg="del">
          <ac:chgData name="Xitong Zhang" userId="0705def0-0295-46c6-9fa7-c268e7503dee" providerId="ADAL" clId="{EED4D51C-1F30-4DC4-94BE-8105B7241FC9}" dt="2019-12-20T00:56:55.297" v="1417" actId="478"/>
          <ac:spMkLst>
            <pc:docMk/>
            <pc:sldMk cId="2564985289" sldId="284"/>
            <ac:spMk id="19" creationId="{1D75CDD9-1B72-46E2-BEF6-87EFB8C5B0B3}"/>
          </ac:spMkLst>
        </pc:spChg>
        <pc:spChg chg="del">
          <ac:chgData name="Xitong Zhang" userId="0705def0-0295-46c6-9fa7-c268e7503dee" providerId="ADAL" clId="{EED4D51C-1F30-4DC4-94BE-8105B7241FC9}" dt="2019-12-20T00:56:57.536" v="1419" actId="478"/>
          <ac:spMkLst>
            <pc:docMk/>
            <pc:sldMk cId="2564985289" sldId="284"/>
            <ac:spMk id="21" creationId="{91D86F74-4C85-4FF7-B9E5-16B65214CE01}"/>
          </ac:spMkLst>
        </pc:spChg>
        <pc:spChg chg="del mod">
          <ac:chgData name="Xitong Zhang" userId="0705def0-0295-46c6-9fa7-c268e7503dee" providerId="ADAL" clId="{EED4D51C-1F30-4DC4-94BE-8105B7241FC9}" dt="2019-12-20T00:56:53.826" v="1416" actId="478"/>
          <ac:spMkLst>
            <pc:docMk/>
            <pc:sldMk cId="2564985289" sldId="284"/>
            <ac:spMk id="35" creationId="{86922007-21B7-47BB-8C9C-6C0C09EB1510}"/>
          </ac:spMkLst>
        </pc:spChg>
      </pc:sldChg>
      <pc:sldChg chg="modSp add mod">
        <pc:chgData name="Xitong Zhang" userId="0705def0-0295-46c6-9fa7-c268e7503dee" providerId="ADAL" clId="{EED4D51C-1F30-4DC4-94BE-8105B7241FC9}" dt="2019-12-20T01:08:03.428" v="1676" actId="20577"/>
        <pc:sldMkLst>
          <pc:docMk/>
          <pc:sldMk cId="3983190379" sldId="285"/>
        </pc:sldMkLst>
        <pc:spChg chg="mod">
          <ac:chgData name="Xitong Zhang" userId="0705def0-0295-46c6-9fa7-c268e7503dee" providerId="ADAL" clId="{EED4D51C-1F30-4DC4-94BE-8105B7241FC9}" dt="2019-12-20T01:08:03.428" v="1676" actId="20577"/>
          <ac:spMkLst>
            <pc:docMk/>
            <pc:sldMk cId="3983190379" sldId="285"/>
            <ac:spMk id="2" creationId="{8CB88368-23A7-44AF-BA02-F1FBE20680A6}"/>
          </ac:spMkLst>
        </pc:spChg>
        <pc:spChg chg="mod">
          <ac:chgData name="Xitong Zhang" userId="0705def0-0295-46c6-9fa7-c268e7503dee" providerId="ADAL" clId="{EED4D51C-1F30-4DC4-94BE-8105B7241FC9}" dt="2019-12-20T00:59:46.510" v="1458" actId="207"/>
          <ac:spMkLst>
            <pc:docMk/>
            <pc:sldMk cId="3983190379" sldId="285"/>
            <ac:spMk id="9" creationId="{4436DD68-F1D3-4D7C-98D6-36E2B0E2B842}"/>
          </ac:spMkLst>
        </pc:spChg>
        <pc:spChg chg="mod">
          <ac:chgData name="Xitong Zhang" userId="0705def0-0295-46c6-9fa7-c268e7503dee" providerId="ADAL" clId="{EED4D51C-1F30-4DC4-94BE-8105B7241FC9}" dt="2019-12-20T00:59:46.510" v="1458" actId="207"/>
          <ac:spMkLst>
            <pc:docMk/>
            <pc:sldMk cId="3983190379" sldId="285"/>
            <ac:spMk id="11" creationId="{A0F4268A-B849-4BB6-B4E3-808C93E5BB9D}"/>
          </ac:spMkLst>
        </pc:spChg>
        <pc:spChg chg="mod">
          <ac:chgData name="Xitong Zhang" userId="0705def0-0295-46c6-9fa7-c268e7503dee" providerId="ADAL" clId="{EED4D51C-1F30-4DC4-94BE-8105B7241FC9}" dt="2019-12-20T00:59:46.510" v="1458" actId="207"/>
          <ac:spMkLst>
            <pc:docMk/>
            <pc:sldMk cId="3983190379" sldId="285"/>
            <ac:spMk id="12" creationId="{02B8651D-485E-440B-B89E-7C90F23E6890}"/>
          </ac:spMkLst>
        </pc:spChg>
        <pc:spChg chg="mod">
          <ac:chgData name="Xitong Zhang" userId="0705def0-0295-46c6-9fa7-c268e7503dee" providerId="ADAL" clId="{EED4D51C-1F30-4DC4-94BE-8105B7241FC9}" dt="2019-12-20T00:59:46.510" v="1458" actId="207"/>
          <ac:spMkLst>
            <pc:docMk/>
            <pc:sldMk cId="3983190379" sldId="285"/>
            <ac:spMk id="14" creationId="{000B8295-1F7D-416F-90FC-2460B6F261ED}"/>
          </ac:spMkLst>
        </pc:spChg>
        <pc:spChg chg="mod">
          <ac:chgData name="Xitong Zhang" userId="0705def0-0295-46c6-9fa7-c268e7503dee" providerId="ADAL" clId="{EED4D51C-1F30-4DC4-94BE-8105B7241FC9}" dt="2019-12-20T00:59:46.510" v="1458" actId="207"/>
          <ac:spMkLst>
            <pc:docMk/>
            <pc:sldMk cId="3983190379" sldId="285"/>
            <ac:spMk id="16" creationId="{9C1B139E-3D3D-4AB9-9318-17DC3BC1D0D9}"/>
          </ac:spMkLst>
        </pc:spChg>
        <pc:spChg chg="mod ord">
          <ac:chgData name="Xitong Zhang" userId="0705def0-0295-46c6-9fa7-c268e7503dee" providerId="ADAL" clId="{EED4D51C-1F30-4DC4-94BE-8105B7241FC9}" dt="2019-12-20T00:59:39.618" v="1457" actId="167"/>
          <ac:spMkLst>
            <pc:docMk/>
            <pc:sldMk cId="3983190379" sldId="285"/>
            <ac:spMk id="28" creationId="{6E1C4F92-18C8-46B1-A9E4-B7BF2C09B09A}"/>
          </ac:spMkLst>
        </pc:spChg>
        <pc:spChg chg="mod ord">
          <ac:chgData name="Xitong Zhang" userId="0705def0-0295-46c6-9fa7-c268e7503dee" providerId="ADAL" clId="{EED4D51C-1F30-4DC4-94BE-8105B7241FC9}" dt="2019-12-20T00:59:39.618" v="1457" actId="167"/>
          <ac:spMkLst>
            <pc:docMk/>
            <pc:sldMk cId="3983190379" sldId="285"/>
            <ac:spMk id="29" creationId="{AB8C94CE-9D0B-41FC-8974-CA361F1B2097}"/>
          </ac:spMkLst>
        </pc:spChg>
        <pc:spChg chg="mod">
          <ac:chgData name="Xitong Zhang" userId="0705def0-0295-46c6-9fa7-c268e7503dee" providerId="ADAL" clId="{EED4D51C-1F30-4DC4-94BE-8105B7241FC9}" dt="2019-12-20T00:59:52.625" v="1459" actId="207"/>
          <ac:spMkLst>
            <pc:docMk/>
            <pc:sldMk cId="3983190379" sldId="285"/>
            <ac:spMk id="31" creationId="{F12B478F-4444-4B32-A44E-85692E502EED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1:07:03.706" v="1665" actId="20577"/>
        <pc:sldMkLst>
          <pc:docMk/>
          <pc:sldMk cId="3070808170" sldId="286"/>
        </pc:sldMkLst>
        <pc:spChg chg="mod">
          <ac:chgData name="Xitong Zhang" userId="0705def0-0295-46c6-9fa7-c268e7503dee" providerId="ADAL" clId="{EED4D51C-1F30-4DC4-94BE-8105B7241FC9}" dt="2019-12-20T01:01:29.834" v="1496" actId="20577"/>
          <ac:spMkLst>
            <pc:docMk/>
            <pc:sldMk cId="3070808170" sldId="286"/>
            <ac:spMk id="2" creationId="{8CB88368-23A7-44AF-BA02-F1FBE20680A6}"/>
          </ac:spMkLst>
        </pc:spChg>
        <pc:spChg chg="add mod">
          <ac:chgData name="Xitong Zhang" userId="0705def0-0295-46c6-9fa7-c268e7503dee" providerId="ADAL" clId="{EED4D51C-1F30-4DC4-94BE-8105B7241FC9}" dt="2019-12-20T01:02:13.711" v="1503" actId="1076"/>
          <ac:spMkLst>
            <pc:docMk/>
            <pc:sldMk cId="3070808170" sldId="286"/>
            <ac:spMk id="3" creationId="{93F70E90-D774-4EBC-B19B-446B7B87B76C}"/>
          </ac:spMkLst>
        </pc:spChg>
        <pc:spChg chg="add mod">
          <ac:chgData name="Xitong Zhang" userId="0705def0-0295-46c6-9fa7-c268e7503dee" providerId="ADAL" clId="{EED4D51C-1F30-4DC4-94BE-8105B7241FC9}" dt="2019-12-20T01:07:03.706" v="1665" actId="20577"/>
          <ac:spMkLst>
            <pc:docMk/>
            <pc:sldMk cId="3070808170" sldId="286"/>
            <ac:spMk id="4" creationId="{91472ECB-BD18-4FEC-A822-F2B53F207207}"/>
          </ac:spMkLst>
        </pc:spChg>
        <pc:spChg chg="del">
          <ac:chgData name="Xitong Zhang" userId="0705def0-0295-46c6-9fa7-c268e7503dee" providerId="ADAL" clId="{EED4D51C-1F30-4DC4-94BE-8105B7241FC9}" dt="2019-12-20T01:01:26.433" v="1493" actId="478"/>
          <ac:spMkLst>
            <pc:docMk/>
            <pc:sldMk cId="3070808170" sldId="286"/>
            <ac:spMk id="5" creationId="{BD190CBB-E5EE-4BED-A039-33AA62FE01BF}"/>
          </ac:spMkLst>
        </pc:spChg>
        <pc:spChg chg="add mod">
          <ac:chgData name="Xitong Zhang" userId="0705def0-0295-46c6-9fa7-c268e7503dee" providerId="ADAL" clId="{EED4D51C-1F30-4DC4-94BE-8105B7241FC9}" dt="2019-12-20T01:06:16.300" v="1613" actId="21"/>
          <ac:spMkLst>
            <pc:docMk/>
            <pc:sldMk cId="3070808170" sldId="286"/>
            <ac:spMk id="6" creationId="{9FB4EA5B-CF7C-49C3-A85C-4D77030A72BE}"/>
          </ac:spMkLst>
        </pc:spChg>
        <pc:spChg chg="del">
          <ac:chgData name="Xitong Zhang" userId="0705def0-0295-46c6-9fa7-c268e7503dee" providerId="ADAL" clId="{EED4D51C-1F30-4DC4-94BE-8105B7241FC9}" dt="2019-12-20T01:01:26.433" v="1493" actId="478"/>
          <ac:spMkLst>
            <pc:docMk/>
            <pc:sldMk cId="3070808170" sldId="286"/>
            <ac:spMk id="7" creationId="{0BD1E850-BAB0-40CB-A989-8FD94A36449F}"/>
          </ac:spMkLst>
        </pc:spChg>
        <pc:spChg chg="del">
          <ac:chgData name="Xitong Zhang" userId="0705def0-0295-46c6-9fa7-c268e7503dee" providerId="ADAL" clId="{EED4D51C-1F30-4DC4-94BE-8105B7241FC9}" dt="2019-12-20T01:01:26.433" v="1493" actId="478"/>
          <ac:spMkLst>
            <pc:docMk/>
            <pc:sldMk cId="3070808170" sldId="286"/>
            <ac:spMk id="8" creationId="{730F1BC2-5E4C-4E8C-9F2E-3DFF47F095C3}"/>
          </ac:spMkLst>
        </pc:spChg>
      </pc:sldChg>
      <pc:sldChg chg="addSp delSp modSp add mod">
        <pc:chgData name="Xitong Zhang" userId="0705def0-0295-46c6-9fa7-c268e7503dee" providerId="ADAL" clId="{EED4D51C-1F30-4DC4-94BE-8105B7241FC9}" dt="2019-12-20T01:12:55.500" v="1745" actId="1076"/>
        <pc:sldMkLst>
          <pc:docMk/>
          <pc:sldMk cId="3756462560" sldId="287"/>
        </pc:sldMkLst>
        <pc:spChg chg="mod">
          <ac:chgData name="Xitong Zhang" userId="0705def0-0295-46c6-9fa7-c268e7503dee" providerId="ADAL" clId="{EED4D51C-1F30-4DC4-94BE-8105B7241FC9}" dt="2019-12-20T01:09:46.885" v="1727" actId="20577"/>
          <ac:spMkLst>
            <pc:docMk/>
            <pc:sldMk cId="3756462560" sldId="287"/>
            <ac:spMk id="2" creationId="{8CB88368-23A7-44AF-BA02-F1FBE20680A6}"/>
          </ac:spMkLst>
        </pc:spChg>
        <pc:spChg chg="del">
          <ac:chgData name="Xitong Zhang" userId="0705def0-0295-46c6-9fa7-c268e7503dee" providerId="ADAL" clId="{EED4D51C-1F30-4DC4-94BE-8105B7241FC9}" dt="2019-12-20T01:09:42.756" v="1716" actId="478"/>
          <ac:spMkLst>
            <pc:docMk/>
            <pc:sldMk cId="3756462560" sldId="287"/>
            <ac:spMk id="3" creationId="{93F70E90-D774-4EBC-B19B-446B7B87B76C}"/>
          </ac:spMkLst>
        </pc:spChg>
        <pc:spChg chg="del mod">
          <ac:chgData name="Xitong Zhang" userId="0705def0-0295-46c6-9fa7-c268e7503dee" providerId="ADAL" clId="{EED4D51C-1F30-4DC4-94BE-8105B7241FC9}" dt="2019-12-20T01:09:40.740" v="1715" actId="478"/>
          <ac:spMkLst>
            <pc:docMk/>
            <pc:sldMk cId="3756462560" sldId="287"/>
            <ac:spMk id="4" creationId="{91472ECB-BD18-4FEC-A822-F2B53F207207}"/>
          </ac:spMkLst>
        </pc:spChg>
        <pc:spChg chg="add mod">
          <ac:chgData name="Xitong Zhang" userId="0705def0-0295-46c6-9fa7-c268e7503dee" providerId="ADAL" clId="{EED4D51C-1F30-4DC4-94BE-8105B7241FC9}" dt="2019-12-20T01:12:55.500" v="1745" actId="1076"/>
          <ac:spMkLst>
            <pc:docMk/>
            <pc:sldMk cId="3756462560" sldId="287"/>
            <ac:spMk id="8" creationId="{78F1AB43-2052-4285-A399-EFBECA8A8C2E}"/>
          </ac:spMkLst>
        </pc:spChg>
        <pc:spChg chg="add mod">
          <ac:chgData name="Xitong Zhang" userId="0705def0-0295-46c6-9fa7-c268e7503dee" providerId="ADAL" clId="{EED4D51C-1F30-4DC4-94BE-8105B7241FC9}" dt="2019-12-20T01:12:38.813" v="1742" actId="404"/>
          <ac:spMkLst>
            <pc:docMk/>
            <pc:sldMk cId="3756462560" sldId="287"/>
            <ac:spMk id="9" creationId="{D9A668FB-90C4-40F6-8DC7-957AA81A9C4F}"/>
          </ac:spMkLst>
        </pc:spChg>
        <pc:picChg chg="add del">
          <ac:chgData name="Xitong Zhang" userId="0705def0-0295-46c6-9fa7-c268e7503dee" providerId="ADAL" clId="{EED4D51C-1F30-4DC4-94BE-8105B7241FC9}" dt="2019-12-20T01:11:26.327" v="1729" actId="478"/>
          <ac:picMkLst>
            <pc:docMk/>
            <pc:sldMk cId="3756462560" sldId="287"/>
            <ac:picMk id="5" creationId="{9D8867D3-A69C-4593-B669-0E913CC2EBB8}"/>
          </ac:picMkLst>
        </pc:picChg>
        <pc:picChg chg="add mod">
          <ac:chgData name="Xitong Zhang" userId="0705def0-0295-46c6-9fa7-c268e7503dee" providerId="ADAL" clId="{EED4D51C-1F30-4DC4-94BE-8105B7241FC9}" dt="2019-12-20T01:12:47.987" v="1744" actId="1076"/>
          <ac:picMkLst>
            <pc:docMk/>
            <pc:sldMk cId="3756462560" sldId="287"/>
            <ac:picMk id="7" creationId="{AA67C810-3756-404E-9024-8C95201EE17B}"/>
          </ac:picMkLst>
        </pc:picChg>
      </pc:sldChg>
      <pc:sldChg chg="addSp delSp modSp add mod">
        <pc:chgData name="Xitong Zhang" userId="0705def0-0295-46c6-9fa7-c268e7503dee" providerId="ADAL" clId="{EED4D51C-1F30-4DC4-94BE-8105B7241FC9}" dt="2019-12-20T01:17:21.523" v="1768" actId="1076"/>
        <pc:sldMkLst>
          <pc:docMk/>
          <pc:sldMk cId="3856549219" sldId="288"/>
        </pc:sldMkLst>
        <pc:spChg chg="mod">
          <ac:chgData name="Xitong Zhang" userId="0705def0-0295-46c6-9fa7-c268e7503dee" providerId="ADAL" clId="{EED4D51C-1F30-4DC4-94BE-8105B7241FC9}" dt="2019-12-20T01:16:03.398" v="1760" actId="20577"/>
          <ac:spMkLst>
            <pc:docMk/>
            <pc:sldMk cId="3856549219" sldId="288"/>
            <ac:spMk id="2" creationId="{8CB88368-23A7-44AF-BA02-F1FBE20680A6}"/>
          </ac:spMkLst>
        </pc:spChg>
        <pc:spChg chg="add mod">
          <ac:chgData name="Xitong Zhang" userId="0705def0-0295-46c6-9fa7-c268e7503dee" providerId="ADAL" clId="{EED4D51C-1F30-4DC4-94BE-8105B7241FC9}" dt="2019-12-20T01:17:21.523" v="1768" actId="1076"/>
          <ac:spMkLst>
            <pc:docMk/>
            <pc:sldMk cId="3856549219" sldId="288"/>
            <ac:spMk id="3" creationId="{996BEE6A-63F7-4D62-8CCF-EC9327B762A1}"/>
          </ac:spMkLst>
        </pc:spChg>
        <pc:spChg chg="del">
          <ac:chgData name="Xitong Zhang" userId="0705def0-0295-46c6-9fa7-c268e7503dee" providerId="ADAL" clId="{EED4D51C-1F30-4DC4-94BE-8105B7241FC9}" dt="2019-12-20T01:13:21.398" v="1748" actId="478"/>
          <ac:spMkLst>
            <pc:docMk/>
            <pc:sldMk cId="3856549219" sldId="288"/>
            <ac:spMk id="8" creationId="{78F1AB43-2052-4285-A399-EFBECA8A8C2E}"/>
          </ac:spMkLst>
        </pc:spChg>
        <pc:spChg chg="del">
          <ac:chgData name="Xitong Zhang" userId="0705def0-0295-46c6-9fa7-c268e7503dee" providerId="ADAL" clId="{EED4D51C-1F30-4DC4-94BE-8105B7241FC9}" dt="2019-12-20T01:13:22.968" v="1749" actId="478"/>
          <ac:spMkLst>
            <pc:docMk/>
            <pc:sldMk cId="3856549219" sldId="288"/>
            <ac:spMk id="9" creationId="{D9A668FB-90C4-40F6-8DC7-957AA81A9C4F}"/>
          </ac:spMkLst>
        </pc:spChg>
        <pc:picChg chg="del">
          <ac:chgData name="Xitong Zhang" userId="0705def0-0295-46c6-9fa7-c268e7503dee" providerId="ADAL" clId="{EED4D51C-1F30-4DC4-94BE-8105B7241FC9}" dt="2019-12-20T01:13:19.139" v="1747" actId="478"/>
          <ac:picMkLst>
            <pc:docMk/>
            <pc:sldMk cId="3856549219" sldId="288"/>
            <ac:picMk id="7" creationId="{AA67C810-3756-404E-9024-8C95201EE17B}"/>
          </ac:picMkLst>
        </pc:picChg>
      </pc:sldChg>
      <pc:sldChg chg="addSp delSp modSp add mod">
        <pc:chgData name="Xitong Zhang" userId="0705def0-0295-46c6-9fa7-c268e7503dee" providerId="ADAL" clId="{EED4D51C-1F30-4DC4-94BE-8105B7241FC9}" dt="2019-12-20T04:01:43.338" v="2195" actId="20577"/>
        <pc:sldMkLst>
          <pc:docMk/>
          <pc:sldMk cId="1219182880" sldId="289"/>
        </pc:sldMkLst>
        <pc:spChg chg="mod">
          <ac:chgData name="Xitong Zhang" userId="0705def0-0295-46c6-9fa7-c268e7503dee" providerId="ADAL" clId="{EED4D51C-1F30-4DC4-94BE-8105B7241FC9}" dt="2019-12-20T01:18:07.418" v="1776" actId="20577"/>
          <ac:spMkLst>
            <pc:docMk/>
            <pc:sldMk cId="1219182880" sldId="289"/>
            <ac:spMk id="2" creationId="{8CB88368-23A7-44AF-BA02-F1FBE20680A6}"/>
          </ac:spMkLst>
        </pc:spChg>
        <pc:spChg chg="del">
          <ac:chgData name="Xitong Zhang" userId="0705def0-0295-46c6-9fa7-c268e7503dee" providerId="ADAL" clId="{EED4D51C-1F30-4DC4-94BE-8105B7241FC9}" dt="2019-12-20T01:17:38.203" v="1770" actId="478"/>
          <ac:spMkLst>
            <pc:docMk/>
            <pc:sldMk cId="1219182880" sldId="289"/>
            <ac:spMk id="3" creationId="{996BEE6A-63F7-4D62-8CCF-EC9327B762A1}"/>
          </ac:spMkLst>
        </pc:spChg>
        <pc:spChg chg="add mod">
          <ac:chgData name="Xitong Zhang" userId="0705def0-0295-46c6-9fa7-c268e7503dee" providerId="ADAL" clId="{EED4D51C-1F30-4DC4-94BE-8105B7241FC9}" dt="2019-12-20T03:58:15.092" v="2126" actId="13926"/>
          <ac:spMkLst>
            <pc:docMk/>
            <pc:sldMk cId="1219182880" sldId="289"/>
            <ac:spMk id="4" creationId="{D7321415-87B6-4427-9C5B-58FE37C8752E}"/>
          </ac:spMkLst>
        </pc:spChg>
        <pc:spChg chg="add del">
          <ac:chgData name="Xitong Zhang" userId="0705def0-0295-46c6-9fa7-c268e7503dee" providerId="ADAL" clId="{EED4D51C-1F30-4DC4-94BE-8105B7241FC9}" dt="2019-12-20T01:23:35.196" v="1790" actId="478"/>
          <ac:spMkLst>
            <pc:docMk/>
            <pc:sldMk cId="1219182880" sldId="289"/>
            <ac:spMk id="5" creationId="{CEA14C19-E1B2-4563-B4B3-6618DFE13CD9}"/>
          </ac:spMkLst>
        </pc:spChg>
        <pc:spChg chg="add del">
          <ac:chgData name="Xitong Zhang" userId="0705def0-0295-46c6-9fa7-c268e7503dee" providerId="ADAL" clId="{EED4D51C-1F30-4DC4-94BE-8105B7241FC9}" dt="2019-12-20T01:23:38.366" v="1792"/>
          <ac:spMkLst>
            <pc:docMk/>
            <pc:sldMk cId="1219182880" sldId="289"/>
            <ac:spMk id="7" creationId="{B58CC5FF-3F48-44EB-843A-D3CEC525791D}"/>
          </ac:spMkLst>
        </pc:spChg>
        <pc:spChg chg="add del mod">
          <ac:chgData name="Xitong Zhang" userId="0705def0-0295-46c6-9fa7-c268e7503dee" providerId="ADAL" clId="{EED4D51C-1F30-4DC4-94BE-8105B7241FC9}" dt="2019-12-20T01:25:59.231" v="1822" actId="478"/>
          <ac:spMkLst>
            <pc:docMk/>
            <pc:sldMk cId="1219182880" sldId="289"/>
            <ac:spMk id="8" creationId="{D4DEFF1C-0FFF-47C5-A473-B93D191EB207}"/>
          </ac:spMkLst>
        </pc:spChg>
        <pc:spChg chg="add mod">
          <ac:chgData name="Xitong Zhang" userId="0705def0-0295-46c6-9fa7-c268e7503dee" providerId="ADAL" clId="{EED4D51C-1F30-4DC4-94BE-8105B7241FC9}" dt="2019-12-20T01:29:09.062" v="1974" actId="1076"/>
          <ac:spMkLst>
            <pc:docMk/>
            <pc:sldMk cId="1219182880" sldId="289"/>
            <ac:spMk id="9" creationId="{C97C4E01-0079-4589-87D8-72EC692AD452}"/>
          </ac:spMkLst>
        </pc:spChg>
        <pc:spChg chg="add mod">
          <ac:chgData name="Xitong Zhang" userId="0705def0-0295-46c6-9fa7-c268e7503dee" providerId="ADAL" clId="{EED4D51C-1F30-4DC4-94BE-8105B7241FC9}" dt="2019-12-20T01:28:50.456" v="1959" actId="1076"/>
          <ac:spMkLst>
            <pc:docMk/>
            <pc:sldMk cId="1219182880" sldId="289"/>
            <ac:spMk id="10" creationId="{3DD0FA7F-9273-477C-B6D8-B2AF44887A31}"/>
          </ac:spMkLst>
        </pc:spChg>
        <pc:spChg chg="add mod">
          <ac:chgData name="Xitong Zhang" userId="0705def0-0295-46c6-9fa7-c268e7503dee" providerId="ADAL" clId="{EED4D51C-1F30-4DC4-94BE-8105B7241FC9}" dt="2019-12-20T01:29:11.174" v="1975" actId="1076"/>
          <ac:spMkLst>
            <pc:docMk/>
            <pc:sldMk cId="1219182880" sldId="289"/>
            <ac:spMk id="11" creationId="{3BA47AEB-C0C0-4276-98EC-C1128700CA9F}"/>
          </ac:spMkLst>
        </pc:spChg>
        <pc:spChg chg="add mod">
          <ac:chgData name="Xitong Zhang" userId="0705def0-0295-46c6-9fa7-c268e7503dee" providerId="ADAL" clId="{EED4D51C-1F30-4DC4-94BE-8105B7241FC9}" dt="2019-12-20T03:58:52.935" v="2130" actId="1076"/>
          <ac:spMkLst>
            <pc:docMk/>
            <pc:sldMk cId="1219182880" sldId="289"/>
            <ac:spMk id="14" creationId="{A414477B-9B30-4BAD-9589-0746EADF4135}"/>
          </ac:spMkLst>
        </pc:spChg>
        <pc:spChg chg="add mod">
          <ac:chgData name="Xitong Zhang" userId="0705def0-0295-46c6-9fa7-c268e7503dee" providerId="ADAL" clId="{EED4D51C-1F30-4DC4-94BE-8105B7241FC9}" dt="2019-12-20T04:00:34.789" v="2156" actId="207"/>
          <ac:spMkLst>
            <pc:docMk/>
            <pc:sldMk cId="1219182880" sldId="289"/>
            <ac:spMk id="15" creationId="{5F71C19E-A5F2-432E-847B-CA30C93C144C}"/>
          </ac:spMkLst>
        </pc:spChg>
        <pc:spChg chg="add mod">
          <ac:chgData name="Xitong Zhang" userId="0705def0-0295-46c6-9fa7-c268e7503dee" providerId="ADAL" clId="{EED4D51C-1F30-4DC4-94BE-8105B7241FC9}" dt="2019-12-20T04:00:17.016" v="2152" actId="1076"/>
          <ac:spMkLst>
            <pc:docMk/>
            <pc:sldMk cId="1219182880" sldId="289"/>
            <ac:spMk id="16" creationId="{B5E8443F-4E85-4F3E-8CAE-AC464FD1DE7E}"/>
          </ac:spMkLst>
        </pc:spChg>
        <pc:spChg chg="add mod">
          <ac:chgData name="Xitong Zhang" userId="0705def0-0295-46c6-9fa7-c268e7503dee" providerId="ADAL" clId="{EED4D51C-1F30-4DC4-94BE-8105B7241FC9}" dt="2019-12-20T04:00:20.287" v="2153" actId="1076"/>
          <ac:spMkLst>
            <pc:docMk/>
            <pc:sldMk cId="1219182880" sldId="289"/>
            <ac:spMk id="17" creationId="{08F8EEFD-3E92-48F1-9C5F-6973327A8E41}"/>
          </ac:spMkLst>
        </pc:spChg>
        <pc:spChg chg="add mod">
          <ac:chgData name="Xitong Zhang" userId="0705def0-0295-46c6-9fa7-c268e7503dee" providerId="ADAL" clId="{EED4D51C-1F30-4DC4-94BE-8105B7241FC9}" dt="2019-12-20T04:00:10.367" v="2150" actId="14100"/>
          <ac:spMkLst>
            <pc:docMk/>
            <pc:sldMk cId="1219182880" sldId="289"/>
            <ac:spMk id="18" creationId="{20953604-3588-46CE-93F4-EAE3F1B4C5AF}"/>
          </ac:spMkLst>
        </pc:spChg>
        <pc:spChg chg="add mod">
          <ac:chgData name="Xitong Zhang" userId="0705def0-0295-46c6-9fa7-c268e7503dee" providerId="ADAL" clId="{EED4D51C-1F30-4DC4-94BE-8105B7241FC9}" dt="2019-12-20T04:01:05.225" v="2165" actId="1076"/>
          <ac:spMkLst>
            <pc:docMk/>
            <pc:sldMk cId="1219182880" sldId="289"/>
            <ac:spMk id="19" creationId="{9F9368F2-3CE1-4919-AFD0-BCFD3C024D38}"/>
          </ac:spMkLst>
        </pc:spChg>
        <pc:spChg chg="add mod">
          <ac:chgData name="Xitong Zhang" userId="0705def0-0295-46c6-9fa7-c268e7503dee" providerId="ADAL" clId="{EED4D51C-1F30-4DC4-94BE-8105B7241FC9}" dt="2019-12-20T04:01:27.456" v="2185" actId="1076"/>
          <ac:spMkLst>
            <pc:docMk/>
            <pc:sldMk cId="1219182880" sldId="289"/>
            <ac:spMk id="20" creationId="{167424EF-48B5-45D1-AC73-DCC66AAEF15A}"/>
          </ac:spMkLst>
        </pc:spChg>
        <pc:spChg chg="add mod">
          <ac:chgData name="Xitong Zhang" userId="0705def0-0295-46c6-9fa7-c268e7503dee" providerId="ADAL" clId="{EED4D51C-1F30-4DC4-94BE-8105B7241FC9}" dt="2019-12-20T04:01:43.338" v="2195" actId="20577"/>
          <ac:spMkLst>
            <pc:docMk/>
            <pc:sldMk cId="1219182880" sldId="289"/>
            <ac:spMk id="21" creationId="{E050A3DD-BC3D-4DA0-983B-1FE2D025F073}"/>
          </ac:spMkLst>
        </pc:spChg>
        <pc:cxnChg chg="add mod">
          <ac:chgData name="Xitong Zhang" userId="0705def0-0295-46c6-9fa7-c268e7503dee" providerId="ADAL" clId="{EED4D51C-1F30-4DC4-94BE-8105B7241FC9}" dt="2019-12-20T03:58:32.271" v="2127" actId="11529"/>
          <ac:cxnSpMkLst>
            <pc:docMk/>
            <pc:sldMk cId="1219182880" sldId="289"/>
            <ac:cxnSpMk id="13" creationId="{D61F84A3-C25A-402C-8C0B-5F561B3FE1D9}"/>
          </ac:cxnSpMkLst>
        </pc:cxnChg>
      </pc:sldChg>
      <pc:sldChg chg="addSp delSp modSp add mod">
        <pc:chgData name="Xitong Zhang" userId="0705def0-0295-46c6-9fa7-c268e7503dee" providerId="ADAL" clId="{EED4D51C-1F30-4DC4-94BE-8105B7241FC9}" dt="2019-12-20T01:34:25.303" v="2092" actId="1076"/>
        <pc:sldMkLst>
          <pc:docMk/>
          <pc:sldMk cId="163768723" sldId="290"/>
        </pc:sldMkLst>
        <pc:spChg chg="mod">
          <ac:chgData name="Xitong Zhang" userId="0705def0-0295-46c6-9fa7-c268e7503dee" providerId="ADAL" clId="{EED4D51C-1F30-4DC4-94BE-8105B7241FC9}" dt="2019-12-20T01:32:34.668" v="2058" actId="20577"/>
          <ac:spMkLst>
            <pc:docMk/>
            <pc:sldMk cId="163768723" sldId="290"/>
            <ac:spMk id="2" creationId="{8CB88368-23A7-44AF-BA02-F1FBE20680A6}"/>
          </ac:spMkLst>
        </pc:spChg>
        <pc:spChg chg="add mod">
          <ac:chgData name="Xitong Zhang" userId="0705def0-0295-46c6-9fa7-c268e7503dee" providerId="ADAL" clId="{EED4D51C-1F30-4DC4-94BE-8105B7241FC9}" dt="2019-12-20T01:34:19.112" v="2091" actId="1076"/>
          <ac:spMkLst>
            <pc:docMk/>
            <pc:sldMk cId="163768723" sldId="290"/>
            <ac:spMk id="3" creationId="{15BF788B-90A1-4776-AF6B-D14A0213DE0E}"/>
          </ac:spMkLst>
        </pc:spChg>
        <pc:spChg chg="del">
          <ac:chgData name="Xitong Zhang" userId="0705def0-0295-46c6-9fa7-c268e7503dee" providerId="ADAL" clId="{EED4D51C-1F30-4DC4-94BE-8105B7241FC9}" dt="2019-12-20T01:32:05.321" v="2048" actId="478"/>
          <ac:spMkLst>
            <pc:docMk/>
            <pc:sldMk cId="163768723" sldId="290"/>
            <ac:spMk id="4" creationId="{D7321415-87B6-4427-9C5B-58FE37C8752E}"/>
          </ac:spMkLst>
        </pc:spChg>
        <pc:spChg chg="add mod">
          <ac:chgData name="Xitong Zhang" userId="0705def0-0295-46c6-9fa7-c268e7503dee" providerId="ADAL" clId="{EED4D51C-1F30-4DC4-94BE-8105B7241FC9}" dt="2019-12-20T01:34:25.303" v="2092" actId="1076"/>
          <ac:spMkLst>
            <pc:docMk/>
            <pc:sldMk cId="163768723" sldId="290"/>
            <ac:spMk id="5" creationId="{24F82C1C-DBFD-4445-90D6-114D9C330632}"/>
          </ac:spMkLst>
        </pc:spChg>
        <pc:spChg chg="del">
          <ac:chgData name="Xitong Zhang" userId="0705def0-0295-46c6-9fa7-c268e7503dee" providerId="ADAL" clId="{EED4D51C-1F30-4DC4-94BE-8105B7241FC9}" dt="2019-12-20T01:32:08.299" v="2050" actId="478"/>
          <ac:spMkLst>
            <pc:docMk/>
            <pc:sldMk cId="163768723" sldId="290"/>
            <ac:spMk id="9" creationId="{C97C4E01-0079-4589-87D8-72EC692AD452}"/>
          </ac:spMkLst>
        </pc:spChg>
        <pc:spChg chg="del">
          <ac:chgData name="Xitong Zhang" userId="0705def0-0295-46c6-9fa7-c268e7503dee" providerId="ADAL" clId="{EED4D51C-1F30-4DC4-94BE-8105B7241FC9}" dt="2019-12-20T01:32:06.604" v="2049" actId="478"/>
          <ac:spMkLst>
            <pc:docMk/>
            <pc:sldMk cId="163768723" sldId="290"/>
            <ac:spMk id="10" creationId="{3DD0FA7F-9273-477C-B6D8-B2AF44887A31}"/>
          </ac:spMkLst>
        </pc:spChg>
        <pc:spChg chg="del">
          <ac:chgData name="Xitong Zhang" userId="0705def0-0295-46c6-9fa7-c268e7503dee" providerId="ADAL" clId="{EED4D51C-1F30-4DC4-94BE-8105B7241FC9}" dt="2019-12-20T01:32:09.601" v="2051" actId="478"/>
          <ac:spMkLst>
            <pc:docMk/>
            <pc:sldMk cId="163768723" sldId="290"/>
            <ac:spMk id="11" creationId="{3BA47AEB-C0C0-4276-98EC-C1128700CA9F}"/>
          </ac:spMkLst>
        </pc:spChg>
      </pc:sldChg>
      <pc:sldChg chg="delSp modSp add mod">
        <pc:chgData name="Xitong Zhang" userId="0705def0-0295-46c6-9fa7-c268e7503dee" providerId="ADAL" clId="{EED4D51C-1F30-4DC4-94BE-8105B7241FC9}" dt="2019-12-20T02:06:51.433" v="2104" actId="1076"/>
        <pc:sldMkLst>
          <pc:docMk/>
          <pc:sldMk cId="2313611517" sldId="291"/>
        </pc:sldMkLst>
        <pc:spChg chg="mod">
          <ac:chgData name="Xitong Zhang" userId="0705def0-0295-46c6-9fa7-c268e7503dee" providerId="ADAL" clId="{EED4D51C-1F30-4DC4-94BE-8105B7241FC9}" dt="2019-12-20T02:06:51.433" v="2104" actId="1076"/>
          <ac:spMkLst>
            <pc:docMk/>
            <pc:sldMk cId="2313611517" sldId="291"/>
            <ac:spMk id="2" creationId="{8CB88368-23A7-44AF-BA02-F1FBE20680A6}"/>
          </ac:spMkLst>
        </pc:spChg>
        <pc:spChg chg="del">
          <ac:chgData name="Xitong Zhang" userId="0705def0-0295-46c6-9fa7-c268e7503dee" providerId="ADAL" clId="{EED4D51C-1F30-4DC4-94BE-8105B7241FC9}" dt="2019-12-20T02:06:42.465" v="2097" actId="478"/>
          <ac:spMkLst>
            <pc:docMk/>
            <pc:sldMk cId="2313611517" sldId="291"/>
            <ac:spMk id="3" creationId="{15BF788B-90A1-4776-AF6B-D14A0213DE0E}"/>
          </ac:spMkLst>
        </pc:spChg>
        <pc:spChg chg="del">
          <ac:chgData name="Xitong Zhang" userId="0705def0-0295-46c6-9fa7-c268e7503dee" providerId="ADAL" clId="{EED4D51C-1F30-4DC4-94BE-8105B7241FC9}" dt="2019-12-20T02:06:41.027" v="2096" actId="478"/>
          <ac:spMkLst>
            <pc:docMk/>
            <pc:sldMk cId="2313611517" sldId="291"/>
            <ac:spMk id="5" creationId="{24F82C1C-DBFD-4445-90D6-114D9C330632}"/>
          </ac:spMkLst>
        </pc:spChg>
      </pc:sldChg>
      <pc:sldChg chg="addSp delSp modSp add del mod">
        <pc:chgData name="Xitong Zhang" userId="0705def0-0295-46c6-9fa7-c268e7503dee" providerId="ADAL" clId="{EED4D51C-1F30-4DC4-94BE-8105B7241FC9}" dt="2019-12-20T05:16:29.562" v="2219" actId="47"/>
        <pc:sldMkLst>
          <pc:docMk/>
          <pc:sldMk cId="142663461" sldId="292"/>
        </pc:sldMkLst>
        <pc:spChg chg="add del mod">
          <ac:chgData name="Xitong Zhang" userId="0705def0-0295-46c6-9fa7-c268e7503dee" providerId="ADAL" clId="{EED4D51C-1F30-4DC4-94BE-8105B7241FC9}" dt="2019-12-20T05:16:16.829" v="2215" actId="21"/>
          <ac:spMkLst>
            <pc:docMk/>
            <pc:sldMk cId="142663461" sldId="292"/>
            <ac:spMk id="3" creationId="{14FA1EB3-62A0-4609-9E96-5D7EBCE0CA4E}"/>
          </ac:spMkLst>
        </pc:spChg>
        <pc:spChg chg="del">
          <ac:chgData name="Xitong Zhang" userId="0705def0-0295-46c6-9fa7-c268e7503dee" providerId="ADAL" clId="{EED4D51C-1F30-4DC4-94BE-8105B7241FC9}" dt="2019-12-20T05:16:02.151" v="2210" actId="478"/>
          <ac:spMkLst>
            <pc:docMk/>
            <pc:sldMk cId="142663461" sldId="292"/>
            <ac:spMk id="7" creationId="{B2F09EEF-452F-467E-A125-5152481225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177F-C58F-411A-B075-E0425A96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E3B26-D8DF-4C93-8F8D-1FABAC7F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1C9FF-1A46-4378-823E-498C06F8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BB3B-2AF9-4D00-8A12-F7FF3681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F8C4-FA33-48A2-ACD5-1E9301BB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FB9A-11C5-4749-90FA-0A7A6200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90355-C68A-4E21-99CA-23389F6D9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1C79-8A9C-4747-B872-8E991506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1A7C-5751-4860-BDCB-5FC09F40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3D0B-C72E-4EB4-B754-525FD868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75B65-E224-420F-B688-32C8FE637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472C-A0F2-449E-A762-D48BC0B3A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9690-9BD4-479C-8A43-D6093CEC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CBE2-4F8B-4BF8-A8F6-B4C2CF06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D9644-428E-4253-B2D1-BB311B7A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1E20-2696-4E1F-8A7A-13DEC836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B547-6169-4DDE-92E4-E2B8260C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DB8A-0833-4893-BCA0-62F835AD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EA894-5A10-4259-83B7-7CCC31AD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1F72-6FFA-4DE7-BDA7-40ECABAA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74A0-6B7D-4624-A4CE-8E919959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5F713-0CA4-4B98-933F-F3EDC1EC6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555E5-18F4-4F3C-8AB4-7AF916AF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710F-22C5-4F59-A074-5EF729CB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C4C3-3B13-46FB-B725-41ACB55C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9B97-85ED-4A42-8948-6C8F3F70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3BE6-485D-4091-B79D-A47C613F8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EAC98-9836-48E3-9900-1662670D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C606-B6C3-486E-9FB3-71F6F62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B438-E373-4007-99F5-8837373E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2990B-926A-4794-B776-5940719E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5EB1-2A1B-4F99-9065-6772FA78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F596-E84E-423B-A42A-D7DD204D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7130-1929-47E5-B7D5-5931CA20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D8F64-1A19-4CB0-9972-D92FD8A72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613CD-6F57-49C7-BF1C-9528FE674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DBF71-BF79-48B5-B894-CF494AB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5E085-4958-4A19-AF1A-4398FB5A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7411F-93DA-4D7B-B615-BC27F454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8467-0AEB-4235-846F-E731B665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3B5AB-05D2-4338-9A49-ED4B79AF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FA358-007D-4DF6-BD6B-72FDF435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BF499-203D-4A46-B2B5-40A1D298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8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95943-7E75-40AA-878B-D10AC4A6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9BBBE-6404-4A46-8E11-1F16C792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197EE-9F9C-4043-9723-F50AD0DC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C917-0A66-4CC0-9285-6F6F6B5B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E31A-AE5B-410B-8919-A55DF066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76E2B-1839-44A4-8E37-F108E302A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8C13-4340-4A1F-A551-31AD9AB8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BF363-5366-4B31-BA50-2277D870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89035-D9EA-4AD8-A611-05F20533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3EC1-CA69-4964-9CF0-21BBA39B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C3B7E-A5E0-48A5-9F81-D73674134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38597-9842-4DD7-9729-8179DCE3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8EC47-39FD-498B-9660-9AD6008F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B3B05-3A94-4114-883D-8EBA0007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AF52-31E8-4925-AB17-0B826B02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2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86543-EA15-47A1-A2A8-6AB26C17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08854-4CF4-4F68-96A0-63EE546F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E4E2-F433-4EA6-A4BD-3450E94C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64EE-5F89-4021-90F0-2E6E9FB2DDC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6CE4-D33D-4A8F-96AA-0D2A5512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CF7C-C240-4B58-8923-5F9B9D049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C4F9-6728-4D71-B580-18BFB8861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368-23A7-44AF-BA02-F1FBE206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09" y="298899"/>
            <a:ext cx="4128943" cy="640283"/>
          </a:xfrm>
        </p:spPr>
        <p:txBody>
          <a:bodyPr>
            <a:normAutofit/>
          </a:bodyPr>
          <a:lstStyle/>
          <a:p>
            <a:r>
              <a:rPr lang="en-US" sz="3200" dirty="0"/>
              <a:t>Spark data source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CF1696-B41E-4440-8AEE-5CA9DD6A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747" y="443567"/>
            <a:ext cx="6032421" cy="5970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source of continually arriving data for a streaming query. A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 have a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monotonically increasing notion of progress that can be represented as an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Spark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will regularly query each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see if any more data is available.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BaseStreamingSource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Returns the schema of the data from this source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Returns the maximum available offset for this source.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Returns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this source has never received any data.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Option[Offset]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Returns the data that is between the offsets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 When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then the batch should begin with the first record. This method must always return the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same data for a particular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pair; even after the Source has been restarted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on a different node.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Higher layers will always call this method with a value of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greater than or equal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to the last value passed to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a value of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less than or equal to the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last value returned by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It is possible for the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 to be a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it was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obtained from the log. Moreover,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StreamExecution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 compares the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JSON representation to determine if the two objects are equal. This could have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ramifications when upgrading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 formats i.e., two equivalent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objects could differ between version. Consequently,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StreamExecution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 call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this method with two such equivalent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objects. In which case, the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should return an empty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getBatch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(start: Option[Offset], end: Offset):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Informs the source that Spark has completed processing all data for offsets less than or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equal to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will only request offsets greater than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the future.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commit(end: Offset) : Unit = {}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 Stop this source and free any resources it has allocated.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stop(): Unit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135B3A-D84F-4DB3-A0A4-1A2D10BD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3489"/>
            <a:ext cx="6032421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::Experimental::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Implemented by objects that can produce a streaming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 specific format or system.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@since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@Experimental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InterfaceStability.Unstable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StreamSourceProvider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Returns the name and schema of the source that can be used to continually read data.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@since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schema: Option[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parameters: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@since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2.0.0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createSource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metadataPath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schema: Option[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parameters: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Source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0039ED-318A-4417-87E5-D0A1AFEA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74CA9-0F32-49C5-90D1-D7A0E13964FB}"/>
              </a:ext>
            </a:extLst>
          </p:cNvPr>
          <p:cNvSpPr txBox="1"/>
          <p:nvPr/>
        </p:nvSpPr>
        <p:spPr>
          <a:xfrm>
            <a:off x="430446" y="6351025"/>
            <a:ext cx="32431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org.apache.spark.sql.sources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1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E19BD87-B31B-49CB-BDD1-134FDFAA9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457" y="6351025"/>
            <a:ext cx="387798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org.apache.spark.sql.execution.streaming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368-23A7-44AF-BA02-F1FBE206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09" y="298899"/>
            <a:ext cx="4128943" cy="640283"/>
          </a:xfrm>
        </p:spPr>
        <p:txBody>
          <a:bodyPr>
            <a:normAutofit/>
          </a:bodyPr>
          <a:lstStyle/>
          <a:p>
            <a:r>
              <a:rPr lang="en-US" sz="3200" dirty="0"/>
              <a:t>Spark data source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0039ED-318A-4417-87E5-D0A1AFEA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E5CF8F-AA48-42DA-9F65-2F5C991EF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58" y="6165378"/>
            <a:ext cx="5414210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org.apache.spark.sql.execution.streaming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C54EBF-7C97-454D-A009-C9C8A4DD8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120" y="1087401"/>
            <a:ext cx="6984438" cy="43858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StreamExecution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checkpointRoot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analyzedPlan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BaseStreamingSink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trigger: Trigger,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triggerClock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Clock,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deleteCheckpointOnStop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Boolean)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StreamingQuery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ProgressReporter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Logging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write-ahead-log that records the offsets that are present in each batch. In order to ensure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that a given batch will always consist of the same data, we write to this log *before* any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processing is done.  Thus, the Nth record in this log indicated data that is currently being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processed and the N-1th entry indicates which offsets have been durably committed to the sink.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offsetLog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OffsetSeqLog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checkpointFile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"offsets"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log that records the batch ids that have completed. This is used to check if a batch was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fully processed, and its output was committed to the sink, hence no need to process it again.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This is used (for instance) during restart, to help identify which batch to run next.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commitLog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CommitLog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checkpointFile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"commits"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C5F0E2-35B6-4D0D-A2A4-EE47A575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3FBBD3A-760E-4723-83AD-D116A727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158" y="6234752"/>
            <a:ext cx="4031873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org.apache.spark.sql.execution.streaming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D7AECED-568E-4667-8934-ACDB94B1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9" y="1087401"/>
            <a:ext cx="4596130" cy="2077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MicroBatchExecution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checkpointRoot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analyzedPlan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sink: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BaseStreamingSink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trigger: Trigger,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triggerClock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Clock,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deleteCheckpointOnStop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Boolean)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StreamExecution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checkpointRoot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analyzedPlan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sink,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trigger,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triggerClock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deleteCheckpointOnStop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1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368-23A7-44AF-BA02-F1FBE206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09" y="298899"/>
            <a:ext cx="4128943" cy="640283"/>
          </a:xfrm>
        </p:spPr>
        <p:txBody>
          <a:bodyPr>
            <a:normAutofit/>
          </a:bodyPr>
          <a:lstStyle/>
          <a:p>
            <a:r>
              <a:rPr lang="en-US" sz="3200" dirty="0"/>
              <a:t>Spark data source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0039ED-318A-4417-87E5-D0A1AFEA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C5F0E2-35B6-4D0D-A2A4-EE47A575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3FBBD3A-760E-4723-83AD-D116A727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788457"/>
            <a:ext cx="4031873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org.apache.spark.sql.execution.streaming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D7AECED-568E-4667-8934-ACDB94B1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56" y="1015872"/>
            <a:ext cx="4596130" cy="20544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MicroBatchExecution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checkpointRoot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analyzedPlan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sink: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BaseStreamingSink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trigger: Trigger,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triggerClock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Clock,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deleteCheckpointOnStop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Boolean)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StreamExecution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checkpointRoot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analyzedPlan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sink,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trigger,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triggerClock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deleteCheckpointOnStop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D081095-91B5-4B67-86F4-3A5367E6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3042295"/>
            <a:ext cx="6577442" cy="38010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Queries all of the sources to see if any new data is available. When there is new data the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batchId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counter is incremented and a new log entry is written with the newest offsets.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constructNextBatch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=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Check to see what new data is available.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hasNewData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awaitProgressLock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.lock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Generate a map from each unique source to the next available offset.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latestOffsets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BaseStreamingSource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Option[Offset]] =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uniqueSources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updateStatusMessage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s"Getting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offsets from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reportTimeTaken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getOffset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(s,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s.getOffset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MicroBatchReader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updateStatusMessage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s"Getting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offsets from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reportTimeTaken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getOffset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Once v1 streaming source execution is gone, we can refactor this away.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// For now, we set the range here to get the source to infer the available end offset,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// get that offset, and then set the range again when we later execute.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s.setOffsetRange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toJava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availableOffsets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(s).map(off =&gt;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s.deserializeOffset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off.json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(s, Some(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s.getEndOffset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toMap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availableOffsets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++=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latestOffsets.filter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(_, o) =&gt;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o.nonEmpty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}.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mapValues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(_.get)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842FF362-55F1-4B70-81F8-7E34F90A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969" y="723055"/>
            <a:ext cx="6388287" cy="50706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updateStatusMessage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"Writing offsets to log"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reportTimeTaken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walCommit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offsetLog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availableOffsets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.toOffsetSeq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offsetSeqMetadata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s"Concurrent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update to the log. Multiple streaming jobs detected for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s"Committed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offsets for batch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"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s"Metadata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offsetSeqMetadata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NOTE: The following code is correct because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runStream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processes exactly one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batch at a time. If we add pipeline parallelism (multiple batches in flight at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the same time), this cleanup logic will need to change.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Now that we've updated the scheduler's persistent checkpoint, it is safe for the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sources to discard data from the previous batch.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prevBatchOff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offsetLog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prevBatchOff.isDefined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prevBatchOff.get.toStreamProgress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sources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).foreach 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Source, off) =&gt;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src.commit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(off)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(reader: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MicroBatchReader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off) =&gt;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reader.commit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reader.deserializeOffset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off.json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s"batch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doesn't exist"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It is now safe to discard the metadata beyond the minimum number to retain.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Note that purge is exclusive, i.e. it purges everything before the target ID.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minLogEntriesToMaintain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offsetLog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.purge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minLogEntriesToMaintain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commitLog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.purge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minLogEntriesToMaintain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CB394A-38A0-435C-B797-E449A51C9A5B}"/>
              </a:ext>
            </a:extLst>
          </p:cNvPr>
          <p:cNvSpPr/>
          <p:nvPr/>
        </p:nvSpPr>
        <p:spPr>
          <a:xfrm>
            <a:off x="401053" y="4580021"/>
            <a:ext cx="2269958" cy="516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A9875F-E0E4-40D7-A958-8E53CA1968FF}"/>
              </a:ext>
            </a:extLst>
          </p:cNvPr>
          <p:cNvSpPr/>
          <p:nvPr/>
        </p:nvSpPr>
        <p:spPr>
          <a:xfrm>
            <a:off x="8117733" y="3258364"/>
            <a:ext cx="2269958" cy="516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368-23A7-44AF-BA02-F1FBE206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09" y="298899"/>
            <a:ext cx="4128943" cy="640283"/>
          </a:xfrm>
        </p:spPr>
        <p:txBody>
          <a:bodyPr>
            <a:normAutofit/>
          </a:bodyPr>
          <a:lstStyle/>
          <a:p>
            <a:r>
              <a:rPr lang="en-US" sz="3200" dirty="0"/>
              <a:t>Spark data source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0039ED-318A-4417-87E5-D0A1AFEA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C5F0E2-35B6-4D0D-A2A4-EE47A575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3FBBD3A-760E-4723-83AD-D116A727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788457"/>
            <a:ext cx="4031873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org.apache.spark.sql.execution.streaming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D7AECED-568E-4667-8934-ACDB94B1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9" y="1060457"/>
            <a:ext cx="2188420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MicroBatchExecution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DFC3924-E6E4-4CF4-919A-AFE5E718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" y="1314373"/>
            <a:ext cx="6086923" cy="5563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Repeatedly attempts to run batches as data arrives.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runActivatedStream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sparkSessionForStream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Unit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triggerExecutor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startTrigger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reportTimeTaken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triggerExecution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We'll do this initialization only once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populateStartOffsets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sparkSessionForStream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sparkSession.sparkContext.setJobDescription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getBatchDescriptionString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logDebug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s"Stream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running from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committedOffsets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availableOffsets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constructNextBatch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dataAvailable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currentStatus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currentStatus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.copy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isDataAvailable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updateStatusMes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sage(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"Processing new data"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runBatch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sparkSessionForStream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Report trigger as finished and construct progress object.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finishTrigger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dataAvailable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dataAvailable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Update committed offsets.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commitLog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committedOffsets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++=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availableOffsets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logDebug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s"batch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committed"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We'll increase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after we complete processing current batch's data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sparkSession.sparkContext.setJobDescription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getBatchDescriptionString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currentStatus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currentStatus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.copy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isDataAvailable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updateStatusMessage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for data to arrive"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pollingDelayMs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updateStatusMessage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for next trigger"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isActive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72490D-540B-419C-A0F4-9BD8013D3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131" y="1411705"/>
            <a:ext cx="6870792" cy="35932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def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runBatch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sparkSessionToRunBatch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Unit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Request unprocessed data from all sources.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reportTimeTaken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getBatch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availableOffsets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.flatMap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(source: Source, available)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committedOffsets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(source).map(_ != available).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committedOffsets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(source)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 =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source.getBatch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(current, available)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batch.isStreaming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s"DataFrame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returned by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getBatch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did not have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isStreaming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batch.queryExecution.logical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logDebug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s"Retrieving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from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Some(source -&gt;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(reader: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MicroBatchReader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available)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committedOffsets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(reader).map(_ != available).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committedOffsets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(reader).map(off =&gt;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reader.deserializeOffset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off.json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reader.setOffsetRange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toJava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(current),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Optional.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available.asInstanceOf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[OffsetV2]))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logDebug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s"Retrieving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from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Some(reader -&gt;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StreamingDataSourceV2Relation(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reader.readSchema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toAttributes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reader))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=&gt; None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FE21D-18E9-41E9-A01C-865C185C2AE0}"/>
              </a:ext>
            </a:extLst>
          </p:cNvPr>
          <p:cNvSpPr/>
          <p:nvPr/>
        </p:nvSpPr>
        <p:spPr>
          <a:xfrm>
            <a:off x="5767136" y="2261937"/>
            <a:ext cx="4275221" cy="516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368-23A7-44AF-BA02-F1FBE206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09" y="298899"/>
            <a:ext cx="4128943" cy="640283"/>
          </a:xfrm>
        </p:spPr>
        <p:txBody>
          <a:bodyPr>
            <a:normAutofit/>
          </a:bodyPr>
          <a:lstStyle/>
          <a:p>
            <a:r>
              <a:rPr lang="en-US" sz="3200" dirty="0"/>
              <a:t>Spark data source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70039ED-318A-4417-87E5-D0A1AFEA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C5F0E2-35B6-4D0D-A2A4-EE47A575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A33ECC-F259-4C38-9E6A-CB3869CE5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904756"/>
            <a:ext cx="600776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Used to write log files that represent batch commit points in structured streaming.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commit log file will be written immediately after the successful completion of a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batch, and before processing the next batch. Here is an execution summary: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- trigger batch 1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- obtain batch 1 offsets and write to offset log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- process batch 1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- write batch 1 to completion log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- trigger batch 2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- obtain batch 2 offsets and write to offset log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- process batch 2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- write batch 2 to completion log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....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The current format of the batch completion log is: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line 1: version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line 2: metadata (optional json string)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CommitLog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path: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HDFSMetadataLog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path)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CommitLog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Long): Unit =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EMPTY_JSON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def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Long, metadata: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Boolean =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CommitLog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does not take any metadata, use 'add(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batchId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)' instead"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protected def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deserialize(in: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called inside a try-finally where the underlying stream is closed in the caller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IOSource.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fromInputStream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(in,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getLines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lines.hasNext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"Incomplete log file in the offset commit log"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lines.next.trim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EMPTY_JSON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protected def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serialize(metadata: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Unit =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called inside a try-finally where the underlying stream is closed in the caller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s"v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metadata</a:t>
            </a:r>
            <a:b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EMPTY_JSON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.getBytes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30554D5-DE5C-42B3-BEE5-6AAB5ED6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26" y="28069"/>
            <a:ext cx="6596375" cy="6801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This class is used to log offsets to persistent files in HDFS.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Each file corresponds to a specific batch of offsets. The file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format contains a version string in the first line, followed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by a the JSON string representation of the offsets separated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by a newline character. If a source offset is missing, then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that line will contain a string value defined in the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SERIALIZED_VOID_OFFSET variable in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OffsetSeqLog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companion object.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For instance, when dealing with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LongOffset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types: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v1        // version 1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metadata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{0}       //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LongOffset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{3}       //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LongOffset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-         // No offset for this source i.e., an invalid JSON string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{2}       //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LongOffset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  ...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OffsetSeqLog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path: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HDFSMetadataLog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path)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protected def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deserialize(in: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called inside a try-finally where the underlying stream is closed in the caller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parseOffset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(value: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Offset = value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OffsetSeqLog.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SERIALIZED_VOID_OFFSET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case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 =&gt;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SerializedOffset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(json)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IOSource.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fromInputStream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(in,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.name()).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getLines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lines.hasNext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"Incomplete log file"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lines.next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OffsetSeqLog.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read metadata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metadata 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lines.next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().trim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None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 =&gt; Some(md)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(metadata,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lines.map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parseOffset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_*)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protected def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Unit =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called inside a try-finally where the underlying stream is closed in the caller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"v"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OffsetSeqLog.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metadata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offsetSeq.metadata.map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(_.json).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getBytes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offsets, one per line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offsetSeq.offsets.map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(_.map(_.json)).foreach { offset =&gt;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offset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Some(json: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json.getBytes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 =&gt;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OffsetSeqLog.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SERIALIZED_VOID_OFFSET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.getBytes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UTF_8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E68DBDA-B6AD-4E6B-98B7-F452EFD3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396" y="6507831"/>
            <a:ext cx="403187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org.apache.spark.sql.execution.streaming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1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368-23A7-44AF-BA02-F1FBE206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09" y="298899"/>
            <a:ext cx="4128943" cy="640283"/>
          </a:xfrm>
        </p:spPr>
        <p:txBody>
          <a:bodyPr>
            <a:normAutofit/>
          </a:bodyPr>
          <a:lstStyle/>
          <a:p>
            <a:r>
              <a:rPr lang="en-US" sz="3200" dirty="0"/>
              <a:t>Spark Sink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DD89C701-81A4-4B17-95CB-1EBE3398A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210" y="939182"/>
            <a:ext cx="7077579" cy="57015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InterfaceStability.Evolving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ForeachWriter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 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TODO: Move this to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org.apache.spark.sql.util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 consolidate this with batch API.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Called when starting to process one partition of new data in the executor. The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for data deduplication when there are failures. When recovering from a failure, some data may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be generated multiple times but they will always have the same version.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If this method finds using the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 this partition has already been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processed, it can return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skip the further data processing. However,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will be called for cleaning up resources.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partition id.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version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unique id for data deduplication.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@return 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the corresponding partition and version id should be processed.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       indicates the partition should be skipped.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partitionId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Long, version: Long): Boolean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Called to process the data in the executor side. This method will be called only when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returns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process(value: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Unit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Called when stopping to process one partition of new data in the executor side. This is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guaranteed to be called either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However,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won't be called in the following cases: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 - JVM crashes without throwing a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-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a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errorOrNull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error thrown during processing data or null if there was no error.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errorOrNull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Unit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395B6C-6F1B-439F-B7DD-C771E830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821" y="6320865"/>
            <a:ext cx="2428870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1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368-23A7-44AF-BA02-F1FBE206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09" y="298899"/>
            <a:ext cx="4128943" cy="640283"/>
          </a:xfrm>
        </p:spPr>
        <p:txBody>
          <a:bodyPr>
            <a:normAutofit/>
          </a:bodyPr>
          <a:lstStyle/>
          <a:p>
            <a:r>
              <a:rPr lang="en-US" sz="3200" dirty="0"/>
              <a:t>Spark Sink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86922007-21B7-47BB-8C9C-6C0C09EB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4530"/>
            <a:ext cx="5078634" cy="1377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foreach(writer: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ForeachWriter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DataStreamWriter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en-US" altLang="en-US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"foreach"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foreachWriter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(writer !=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ds.sparkSession.sparkContext.clean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(writer)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"foreach writer cannot be null"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395B6C-6F1B-439F-B7DD-C771E830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095" y="6432143"/>
            <a:ext cx="403187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</a:t>
            </a:r>
            <a:r>
              <a:rPr lang="en-US" alt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.execution.streaming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381BB79-5D7E-4BCC-A438-D25F4B17A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9" y="6432143"/>
            <a:ext cx="3230372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org.apache.spark.sql.streaming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D75CDD9-1B72-46E2-BEF6-87EFB8C5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5746"/>
            <a:ext cx="4825360" cy="27930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start():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StreamingQuery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9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。。。。。。。。</a:t>
            </a:r>
            <a:endParaRPr lang="en-US" altLang="zh-CN" sz="900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"foreach"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assertNotPartitioned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"foreach"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 =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ForeachSink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foreachWriter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ds.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exprEnc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.sparkSession.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.streamingQueryManager.startQuery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extraOptions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queryName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extraOptions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checkpointLocation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extraOptions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.toMap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sink,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outputMode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useTempCheckpointLocation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trigger =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91D86F74-4C85-4FF7-B9E5-16B65214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297" y="876776"/>
            <a:ext cx="7250703" cy="55553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ForeachSink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Encoder](writer: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ForeachWriter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Sink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Serializable {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def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addBatch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batchId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Long, data: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Unit = {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logic should've been as simple as: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```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 data.as[T].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foreachPartition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... }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```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Unfortunately, doing that would just break the incremental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planing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The reason is,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`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Dataset.foreachPartition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()` would further call `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Dataset.rdd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()`, but `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Dataset.rdd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()` will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create a new plan. Because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StreamExecution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uses the existing plan to collect metrics and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update watermark, we should never create a new plan. Otherwise, metrics and watermark are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updated in the new plan, and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StreamExecution</a:t>
            </a: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cannot retrieval them.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Hence, we need to manually convert internal rows to objects using encoder.</a:t>
            </a:r>
            <a:b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 = 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encoderFor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resolveAndBind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logicalPlan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.output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data.sparkSession.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sessionState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analyzer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data.queryExecution.</a:t>
            </a:r>
            <a:r>
              <a:rPr kumimoji="0" lang="en-US" altLang="en-US" sz="90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toRdd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.foreachPartition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writer.open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getPartitionId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batchId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iter.hasNext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writer.process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encoder.fromRow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iter.next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Throwable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writer.close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writer.close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writer.close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def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ForeachSink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EADC22-4F64-4E7F-B37C-59D672B6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9935"/>
            <a:ext cx="495520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class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DataStreamWriter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](ds: Dataset[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{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2413C6-317A-4DB1-95D0-F17B9B8B9A81}"/>
              </a:ext>
            </a:extLst>
          </p:cNvPr>
          <p:cNvSpPr/>
          <p:nvPr/>
        </p:nvSpPr>
        <p:spPr>
          <a:xfrm>
            <a:off x="5281909" y="3620770"/>
            <a:ext cx="5510372" cy="168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37B7C-486C-486B-A2FA-0E380868DFB8}"/>
              </a:ext>
            </a:extLst>
          </p:cNvPr>
          <p:cNvSpPr/>
          <p:nvPr/>
        </p:nvSpPr>
        <p:spPr>
          <a:xfrm>
            <a:off x="5281909" y="4043608"/>
            <a:ext cx="5510372" cy="253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3DE55-5FFB-4D32-8091-4405EB4FC3AD}"/>
              </a:ext>
            </a:extLst>
          </p:cNvPr>
          <p:cNvSpPr/>
          <p:nvPr/>
        </p:nvSpPr>
        <p:spPr>
          <a:xfrm>
            <a:off x="4941297" y="4644188"/>
            <a:ext cx="5510372" cy="946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8368-23A7-44AF-BA02-F1FBE206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09" y="298899"/>
            <a:ext cx="4128943" cy="640283"/>
          </a:xfrm>
        </p:spPr>
        <p:txBody>
          <a:bodyPr>
            <a:normAutofit/>
          </a:bodyPr>
          <a:lstStyle/>
          <a:p>
            <a:r>
              <a:rPr lang="en-US" sz="3200" dirty="0"/>
              <a:t>Spark Sink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190CBB-E5EE-4BED-A039-33AA62FE0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88" y="2100856"/>
            <a:ext cx="6801862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nextBatch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Dataset(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sparkSessionToRunBatch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lastExecution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RowEncoder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lastExecution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analyzed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reportTimeTaken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addBatch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SQLExecution.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withNewExecutionId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sparkSessionToRunBatch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lastExecution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sink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s: Sink =&gt;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s.addBatch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currentBatchId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nextBatch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StreamWriteSupport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doesn't accumulate any data - it just forces execution of the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microbatch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writer.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nextBatch.collect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D1E850-BAB0-40CB-A989-8FD94A36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9" y="1846940"/>
            <a:ext cx="5634876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def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runBatch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sparkSessionToRunBatch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Unit = {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0F1BC2-5E4C-4E8C-9F2E-3DFF47F09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9" y="971701"/>
            <a:ext cx="4031873" cy="577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org.apache.spark.sql.execution.streaming</a:t>
            </a: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MicroBatchExecution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8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D51DC27BFAB447BB20242347A1C433" ma:contentTypeVersion="5" ma:contentTypeDescription="Create a new document." ma:contentTypeScope="" ma:versionID="d329836027432fc3c2124c0698ce4139">
  <xsd:schema xmlns:xsd="http://www.w3.org/2001/XMLSchema" xmlns:xs="http://www.w3.org/2001/XMLSchema" xmlns:p="http://schemas.microsoft.com/office/2006/metadata/properties" xmlns:ns3="50458808-f36d-497a-9932-c00d90286d99" xmlns:ns4="0751b856-702e-4815-8052-faf1ff084ffb" targetNamespace="http://schemas.microsoft.com/office/2006/metadata/properties" ma:root="true" ma:fieldsID="6df0a402c503d5748aa1ad506c9b0256" ns3:_="" ns4:_="">
    <xsd:import namespace="50458808-f36d-497a-9932-c00d90286d99"/>
    <xsd:import namespace="0751b856-702e-4815-8052-faf1ff084f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58808-f36d-497a-9932-c00d90286d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51b856-702e-4815-8052-faf1ff084f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177D2F-0DB8-4954-92A3-C564CE4B64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9355F4-3CDC-4A13-84F1-3995B418E5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58808-f36d-497a-9932-c00d90286d99"/>
    <ds:schemaRef ds:uri="0751b856-702e-4815-8052-faf1ff084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CBE621-C383-41DC-85A5-75F4916C49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4628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Spark data source</vt:lpstr>
      <vt:lpstr>Spark data source</vt:lpstr>
      <vt:lpstr>Spark data source</vt:lpstr>
      <vt:lpstr>Spark data source</vt:lpstr>
      <vt:lpstr>Spark data source</vt:lpstr>
      <vt:lpstr>Spark Sink</vt:lpstr>
      <vt:lpstr>Spark Sink</vt:lpstr>
      <vt:lpstr>Spark Sink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ReferenceTableLoader(RTL)</dc:title>
  <dc:creator>Xitong Zhang</dc:creator>
  <cp:lastModifiedBy>Xitong Zhang</cp:lastModifiedBy>
  <cp:revision>6</cp:revision>
  <dcterms:created xsi:type="dcterms:W3CDTF">2019-12-18T07:43:49Z</dcterms:created>
  <dcterms:modified xsi:type="dcterms:W3CDTF">2020-03-19T05:51:51Z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xitzhan@microsoft.com</vt:lpwstr>
  </property>
  <property fmtid="{D5CDD505-2E9C-101B-9397-08002B2CF9AE}" pid="5" name="MSIP_Label_f42aa342-8706-4288-bd11-ebb85995028c_SetDate">
    <vt:lpwstr>2019-12-19T10:05:09.7926096Z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717e35aa-3d28-455f-a0d0-7fc1d3094a78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0x01010056D51DC27BFAB447BB20242347A1C433</vt:lpwstr>
  </property>
</Properties>
</file>