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3273-AB05-4DC3-AAF3-F75D1890CFE0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C7FA-35CA-4E48-8978-96A8B0653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468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3273-AB05-4DC3-AAF3-F75D1890CFE0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C7FA-35CA-4E48-8978-96A8B0653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34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3273-AB05-4DC3-AAF3-F75D1890CFE0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C7FA-35CA-4E48-8978-96A8B0653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64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3273-AB05-4DC3-AAF3-F75D1890CFE0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C7FA-35CA-4E48-8978-96A8B0653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542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3273-AB05-4DC3-AAF3-F75D1890CFE0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C7FA-35CA-4E48-8978-96A8B0653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590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3273-AB05-4DC3-AAF3-F75D1890CFE0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C7FA-35CA-4E48-8978-96A8B0653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733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3273-AB05-4DC3-AAF3-F75D1890CFE0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C7FA-35CA-4E48-8978-96A8B0653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614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3273-AB05-4DC3-AAF3-F75D1890CFE0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C7FA-35CA-4E48-8978-96A8B0653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98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3273-AB05-4DC3-AAF3-F75D1890CFE0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C7FA-35CA-4E48-8978-96A8B0653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42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3273-AB05-4DC3-AAF3-F75D1890CFE0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C7FA-35CA-4E48-8978-96A8B0653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75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3273-AB05-4DC3-AAF3-F75D1890CFE0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C7FA-35CA-4E48-8978-96A8B0653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13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93273-AB05-4DC3-AAF3-F75D1890CFE0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9C7FA-35CA-4E48-8978-96A8B0653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349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TRIM3D DOC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By </a:t>
            </a:r>
            <a:r>
              <a:rPr lang="en-US" altLang="zh-CN" dirty="0" err="1" smtClean="0"/>
              <a:t>zxt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6671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974" y="197858"/>
            <a:ext cx="7725937" cy="31509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Stopping Class(stopping.cpp, </a:t>
            </a:r>
            <a:r>
              <a:rPr lang="en-US" altLang="zh-CN" sz="2800" dirty="0" err="1" smtClean="0"/>
              <a:t>stopping.h</a:t>
            </a:r>
            <a:r>
              <a:rPr lang="en-US" altLang="zh-CN" sz="2800" dirty="0" smtClean="0"/>
              <a:t>)</a:t>
            </a:r>
            <a:endParaRPr lang="zh-CN" altLang="en-US" sz="2800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593" y="703318"/>
            <a:ext cx="8106470" cy="5812186"/>
          </a:xfrm>
        </p:spPr>
      </p:pic>
    </p:spTree>
    <p:extLst>
      <p:ext uri="{BB962C8B-B14F-4D97-AF65-F5344CB8AC3E}">
        <p14:creationId xmlns:p14="http://schemas.microsoft.com/office/powerpoint/2010/main" val="2417665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974" y="197858"/>
            <a:ext cx="7725937" cy="31509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Stopping Class(stopping.cpp, </a:t>
            </a:r>
            <a:r>
              <a:rPr lang="en-US" altLang="zh-CN" sz="2800" dirty="0" err="1" smtClean="0"/>
              <a:t>stopping.h</a:t>
            </a:r>
            <a:r>
              <a:rPr lang="en-US" altLang="zh-CN" sz="2800" dirty="0" smtClean="0"/>
              <a:t>)</a:t>
            </a:r>
            <a:endParaRPr lang="zh-CN" altLang="en-US" sz="28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74" y="835624"/>
            <a:ext cx="6191250" cy="2562225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0" t="11084" r="8916"/>
          <a:stretch/>
        </p:blipFill>
        <p:spPr>
          <a:xfrm rot="5400000">
            <a:off x="7041065" y="1584405"/>
            <a:ext cx="4204012" cy="609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813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974" y="197858"/>
            <a:ext cx="7725937" cy="31509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Stopping Class(stopping.cpp, </a:t>
            </a:r>
            <a:r>
              <a:rPr lang="en-US" altLang="zh-CN" sz="2800" dirty="0" err="1" smtClean="0"/>
              <a:t>stopping.h</a:t>
            </a:r>
            <a:r>
              <a:rPr lang="en-US" altLang="zh-CN" sz="2800" dirty="0" smtClean="0"/>
              <a:t>)</a:t>
            </a:r>
            <a:endParaRPr lang="zh-CN" altLang="en-US" sz="2800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74" y="677417"/>
            <a:ext cx="7505700" cy="2276475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520095" y="1271239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222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974" y="197858"/>
            <a:ext cx="7725937" cy="31509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Stopping Class(stopping.cpp, </a:t>
            </a:r>
            <a:r>
              <a:rPr lang="en-US" altLang="zh-CN" sz="2800" dirty="0" err="1" smtClean="0"/>
              <a:t>stopping.h</a:t>
            </a:r>
            <a:r>
              <a:rPr lang="en-US" altLang="zh-CN" sz="2800" dirty="0" smtClean="0"/>
              <a:t>)</a:t>
            </a:r>
            <a:endParaRPr lang="zh-CN" altLang="en-US" sz="28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74" y="766259"/>
            <a:ext cx="5896527" cy="4932014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1" t="3225" r="14770" b="7018"/>
          <a:stretch/>
        </p:blipFill>
        <p:spPr>
          <a:xfrm rot="16200000">
            <a:off x="7254905" y="-252549"/>
            <a:ext cx="2238714" cy="394814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29" b="11247"/>
          <a:stretch/>
        </p:blipFill>
        <p:spPr>
          <a:xfrm rot="16200000">
            <a:off x="6535700" y="2772889"/>
            <a:ext cx="3744643" cy="388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871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974" y="197858"/>
            <a:ext cx="7725937" cy="31509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Stopping Class(stopping.cpp, </a:t>
            </a:r>
            <a:r>
              <a:rPr lang="en-US" altLang="zh-CN" sz="2800" dirty="0" err="1" smtClean="0"/>
              <a:t>stopping.h</a:t>
            </a:r>
            <a:r>
              <a:rPr lang="en-US" altLang="zh-CN" sz="2800" dirty="0" smtClean="0"/>
              <a:t>)</a:t>
            </a:r>
            <a:endParaRPr lang="zh-CN" altLang="en-US" sz="2800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53" y="743957"/>
            <a:ext cx="3834289" cy="4351338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53" y="5095295"/>
            <a:ext cx="3834289" cy="158600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689" y="743957"/>
            <a:ext cx="2450480" cy="326730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754" y="743957"/>
            <a:ext cx="2450480" cy="326730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819" y="743957"/>
            <a:ext cx="2509025" cy="334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44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29</Words>
  <Application>Microsoft Office PowerPoint</Application>
  <PresentationFormat>宽屏</PresentationFormat>
  <Paragraphs>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TRIM3D DOC</vt:lpstr>
      <vt:lpstr>Stopping Class(stopping.cpp, stopping.h)</vt:lpstr>
      <vt:lpstr>Stopping Class(stopping.cpp, stopping.h)</vt:lpstr>
      <vt:lpstr>Stopping Class(stopping.cpp, stopping.h)</vt:lpstr>
      <vt:lpstr>Stopping Class(stopping.cpp, stopping.h)</vt:lpstr>
      <vt:lpstr>Stopping Class(stopping.cpp, stopping.h)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TRIM3D DOC</dc:title>
  <dc:creator>Administrator</dc:creator>
  <cp:lastModifiedBy>Administrator</cp:lastModifiedBy>
  <cp:revision>7</cp:revision>
  <dcterms:created xsi:type="dcterms:W3CDTF">2016-12-19T10:02:51Z</dcterms:created>
  <dcterms:modified xsi:type="dcterms:W3CDTF">2016-12-19T10:49:54Z</dcterms:modified>
</cp:coreProperties>
</file>