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6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4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3273-AB05-4DC3-AAF3-F75D1890CFE0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C7FA-35CA-4E48-8978-96A8B065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TRIM3D DOC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7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93" y="703318"/>
            <a:ext cx="8106470" cy="5812186"/>
          </a:xfrm>
        </p:spPr>
      </p:pic>
    </p:spTree>
    <p:extLst>
      <p:ext uri="{BB962C8B-B14F-4D97-AF65-F5344CB8AC3E}">
        <p14:creationId xmlns:p14="http://schemas.microsoft.com/office/powerpoint/2010/main" val="24176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835624"/>
            <a:ext cx="6191250" cy="25622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0" t="11084" r="8916"/>
          <a:stretch/>
        </p:blipFill>
        <p:spPr>
          <a:xfrm rot="5400000">
            <a:off x="7041065" y="1584405"/>
            <a:ext cx="4204012" cy="60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1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677417"/>
            <a:ext cx="7505700" cy="227647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20095" y="1271239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2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4" y="766259"/>
            <a:ext cx="5896527" cy="493201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225" r="14770" b="7018"/>
          <a:stretch/>
        </p:blipFill>
        <p:spPr>
          <a:xfrm rot="16200000">
            <a:off x="7254905" y="-252549"/>
            <a:ext cx="2238714" cy="3948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9" b="11247"/>
          <a:stretch/>
        </p:blipFill>
        <p:spPr>
          <a:xfrm rot="16200000">
            <a:off x="6535700" y="2772889"/>
            <a:ext cx="3744643" cy="38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4" y="19785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Stopping Class(stopping.cpp, </a:t>
            </a:r>
            <a:r>
              <a:rPr lang="en-US" altLang="zh-CN" sz="2800" dirty="0" err="1" smtClean="0"/>
              <a:t>stopping.h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" y="743957"/>
            <a:ext cx="3834289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" y="5095295"/>
            <a:ext cx="3834289" cy="1586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9" y="743957"/>
            <a:ext cx="2450480" cy="32673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54" y="743957"/>
            <a:ext cx="2450480" cy="32673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819" y="743957"/>
            <a:ext cx="2509025" cy="33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824" y="207638"/>
            <a:ext cx="7725937" cy="31509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Atom Class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1" y="1445457"/>
            <a:ext cx="10984445" cy="5111459"/>
          </a:xfrm>
        </p:spPr>
      </p:pic>
      <p:sp>
        <p:nvSpPr>
          <p:cNvPr id="5" name="文本框 4"/>
          <p:cNvSpPr txBox="1"/>
          <p:nvPr/>
        </p:nvSpPr>
        <p:spPr>
          <a:xfrm>
            <a:off x="479502" y="602166"/>
            <a:ext cx="896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irect is a unity vector of direction of velocity. x is cos(angle of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 to x axis)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8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TRIM3D DOC</vt:lpstr>
      <vt:lpstr>Stopping Class(stopping.cpp, stopping.h)</vt:lpstr>
      <vt:lpstr>Stopping Class(stopping.cpp, stopping.h)</vt:lpstr>
      <vt:lpstr>Stopping Class(stopping.cpp, stopping.h)</vt:lpstr>
      <vt:lpstr>Stopping Class(stopping.cpp, stopping.h)</vt:lpstr>
      <vt:lpstr>Stopping Class(stopping.cpp, stopping.h)</vt:lpstr>
      <vt:lpstr>Atom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TRIM3D DOC</dc:title>
  <dc:creator>Administrator</dc:creator>
  <cp:lastModifiedBy>Administrator</cp:lastModifiedBy>
  <cp:revision>10</cp:revision>
  <dcterms:created xsi:type="dcterms:W3CDTF">2016-12-19T10:02:51Z</dcterms:created>
  <dcterms:modified xsi:type="dcterms:W3CDTF">2016-12-19T12:31:21Z</dcterms:modified>
</cp:coreProperties>
</file>