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67" r:id="rId5"/>
    <p:sldId id="258" r:id="rId6"/>
    <p:sldId id="272" r:id="rId7"/>
    <p:sldId id="273" r:id="rId8"/>
    <p:sldId id="259" r:id="rId9"/>
    <p:sldId id="260" r:id="rId10"/>
    <p:sldId id="261" r:id="rId11"/>
    <p:sldId id="268" r:id="rId12"/>
    <p:sldId id="270" r:id="rId13"/>
    <p:sldId id="262" r:id="rId14"/>
    <p:sldId id="271" r:id="rId15"/>
    <p:sldId id="263" r:id="rId16"/>
    <p:sldId id="269" r:id="rId17"/>
    <p:sldId id="265" r:id="rId18"/>
    <p:sldId id="266" r:id="rId19"/>
    <p:sldId id="274" r:id="rId20"/>
    <p:sldId id="275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42"/>
        <p:guide pos="379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4203065" y="3106420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/>
          <p:nvPr/>
        </p:nvSpPr>
        <p:spPr>
          <a:xfrm>
            <a:off x="2368550" y="355092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2223770" y="3592830"/>
            <a:ext cx="1120140" cy="11207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235075" y="2868295"/>
            <a:ext cx="988695" cy="184531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1664970" y="31076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43910" y="3629660"/>
            <a:ext cx="906145" cy="185801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698875" y="389255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250055" y="3049270"/>
            <a:ext cx="1614805" cy="23018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4652645" y="337058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/>
          <p:nvPr/>
        </p:nvSpPr>
        <p:spPr>
          <a:xfrm>
            <a:off x="2368550" y="355092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2223770" y="3592830"/>
            <a:ext cx="1120140" cy="11207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235075" y="2868295"/>
            <a:ext cx="988695" cy="184531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1664970" y="31076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43910" y="3629660"/>
            <a:ext cx="906145" cy="185801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3698875" y="389255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250055" y="4351020"/>
            <a:ext cx="708660" cy="100012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4465955" y="482917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686175" y="1637665"/>
            <a:ext cx="1141730" cy="162052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743960" y="20427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5636260" y="2660015"/>
            <a:ext cx="814705" cy="16160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812030" y="1702435"/>
            <a:ext cx="824230" cy="257365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967095" y="34524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289550" y="243522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518275" y="2741295"/>
            <a:ext cx="1228725" cy="213487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7151370" y="325818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7814310" y="3678555"/>
            <a:ext cx="852170" cy="119761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629015" y="3678555"/>
            <a:ext cx="1228725" cy="213487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7747000" y="378015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437370" y="42760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2619375" y="1637665"/>
            <a:ext cx="2208530" cy="358648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885440" y="293052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5636260" y="2660015"/>
            <a:ext cx="814705" cy="16160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812030" y="1702435"/>
            <a:ext cx="824230" cy="257365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967095" y="34524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289550" y="243522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518275" y="2741295"/>
            <a:ext cx="895350" cy="240030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7151370" y="325818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7480935" y="3780155"/>
            <a:ext cx="852170" cy="119761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295640" y="3780155"/>
            <a:ext cx="1228725" cy="213487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7345680" y="397446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813165" y="42760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9524365" y="2044065"/>
            <a:ext cx="1134745" cy="387096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0659110" y="2044065"/>
            <a:ext cx="955675" cy="243840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9865" y="3102610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35250" y="75438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2759710" y="5224145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9" name="Text Box 18"/>
          <p:cNvSpPr txBox="1"/>
          <p:nvPr/>
        </p:nvSpPr>
        <p:spPr>
          <a:xfrm>
            <a:off x="11296650" y="274129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X4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9433560" y="300228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S4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404495" y="1653540"/>
            <a:ext cx="1141730" cy="162052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462280" y="205867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1951990" y="1247775"/>
            <a:ext cx="814705" cy="16160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530350" y="1718310"/>
            <a:ext cx="421640" cy="125920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882265" y="151066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184910" y="27520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79215" y="2715895"/>
            <a:ext cx="1141730" cy="162052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3937000" y="312102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426710" y="2310130"/>
            <a:ext cx="814705" cy="16160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05070" y="2780665"/>
            <a:ext cx="421640" cy="125920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5344795" y="223012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659630" y="381444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241415" y="2364105"/>
            <a:ext cx="305435" cy="103949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6546850" y="258064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529830" y="3699510"/>
            <a:ext cx="771525" cy="103759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295005" y="3814445"/>
            <a:ext cx="764540" cy="232473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8955405" y="513080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7853680" y="433641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404495" y="1653540"/>
            <a:ext cx="1141730" cy="162052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462280" y="205867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1951990" y="1247775"/>
            <a:ext cx="814705" cy="16160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530350" y="1718310"/>
            <a:ext cx="421640" cy="125920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882265" y="151066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184910" y="27520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79215" y="2715895"/>
            <a:ext cx="1141730" cy="162052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3937000" y="312102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426710" y="2310130"/>
            <a:ext cx="814705" cy="16160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05070" y="2780665"/>
            <a:ext cx="421640" cy="125920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5344795" y="223012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659630" y="381444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241415" y="2364105"/>
            <a:ext cx="305435" cy="103949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6546850" y="258064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529830" y="3699510"/>
            <a:ext cx="771525" cy="103759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295005" y="3814445"/>
            <a:ext cx="764540" cy="232473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8955405" y="513080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7853680" y="433641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001385" y="975360"/>
            <a:ext cx="955675" cy="246126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831850" cy="129413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887720" y="171577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035550" y="273621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957060" y="975360"/>
            <a:ext cx="1115695" cy="188722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058150" y="1237615"/>
            <a:ext cx="539115" cy="14986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603615" y="1370965"/>
            <a:ext cx="1115695" cy="188722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6875780" y="194500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9312910" y="194500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8024495" y="101917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5671185" y="831215"/>
            <a:ext cx="1070610" cy="19050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470535" cy="58864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447030" y="75057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794885" y="258508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701155" y="831215"/>
            <a:ext cx="518160" cy="89916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207250" y="958850"/>
            <a:ext cx="602615" cy="77152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58760" y="1031240"/>
            <a:ext cx="1115695" cy="188722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6752590" y="50927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8632825" y="162052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7400925" y="137096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594360" y="4330700"/>
            <a:ext cx="1437640" cy="206438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594360" y="470725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2502535" y="3242945"/>
            <a:ext cx="1357630" cy="178943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2032000" y="4443730"/>
            <a:ext cx="470535" cy="58864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502535" y="358076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735455" y="503237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860165" y="3242945"/>
            <a:ext cx="476250" cy="63500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336415" y="2118995"/>
            <a:ext cx="1546860" cy="169545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883275" y="2152015"/>
            <a:ext cx="423545" cy="56896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3569335" y="371856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6028690" y="184594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4662170" y="228473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306820" y="1025525"/>
            <a:ext cx="1546860" cy="169545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6793865" y="93726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S4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1427480" y="4327525"/>
            <a:ext cx="1903730" cy="687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3331210" y="3242945"/>
            <a:ext cx="1903730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3367405" y="4860925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5234940" y="373443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B</a:t>
            </a:r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5234940" y="2118995"/>
            <a:ext cx="1903730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7239635" y="222059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889000" y="3058160"/>
            <a:ext cx="1357630" cy="178943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34975" y="4274820"/>
            <a:ext cx="454025" cy="57277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749300" y="3382645"/>
            <a:ext cx="1290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S{i}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21920" y="4847590"/>
            <a:ext cx="1586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S{i-1}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46630" y="3058160"/>
            <a:ext cx="515620" cy="54229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2378710" y="3752850"/>
            <a:ext cx="1811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S{i+1}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7100570" y="2485390"/>
            <a:ext cx="1357630" cy="178943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989320" y="3203575"/>
            <a:ext cx="1111250" cy="107124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631690" y="3203575"/>
            <a:ext cx="1357630" cy="178943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631690" y="5107940"/>
            <a:ext cx="5998845" cy="635"/>
          </a:xfrm>
          <a:prstGeom prst="line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909310" y="3203575"/>
            <a:ext cx="4813935" cy="13335"/>
          </a:xfrm>
          <a:prstGeom prst="line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66740" y="4274820"/>
            <a:ext cx="4977130" cy="39370"/>
          </a:xfrm>
          <a:prstGeom prst="line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775450" y="2485390"/>
            <a:ext cx="3932555" cy="17145"/>
          </a:xfrm>
          <a:prstGeom prst="line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10881995" y="2265045"/>
            <a:ext cx="790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GG</a:t>
            </a:r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10843260" y="3026410"/>
            <a:ext cx="790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ZG</a:t>
            </a:r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10770870" y="4123690"/>
            <a:ext cx="790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ZD</a:t>
            </a:r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10770870" y="4923790"/>
            <a:ext cx="790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DD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001385" y="1370965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856615" cy="79248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226810" y="174752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067935" y="241300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556635" y="3662680"/>
            <a:ext cx="5821045" cy="6477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7935" y="2077720"/>
            <a:ext cx="4342130" cy="1651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297035" y="2110105"/>
            <a:ext cx="0" cy="1617345"/>
          </a:xfrm>
          <a:prstGeom prst="line">
            <a:avLst/>
          </a:prstGeom>
          <a:ln w="635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795895" y="1370965"/>
            <a:ext cx="2196465" cy="2794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046470" y="2951480"/>
            <a:ext cx="3913505" cy="889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973945" y="1383030"/>
            <a:ext cx="0" cy="1617345"/>
          </a:xfrm>
          <a:prstGeom prst="line">
            <a:avLst/>
          </a:prstGeom>
          <a:ln w="635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616950" y="967105"/>
            <a:ext cx="3175" cy="2344420"/>
          </a:xfrm>
          <a:prstGeom prst="line">
            <a:avLst/>
          </a:prstGeom>
          <a:ln w="57150">
            <a:solidFill>
              <a:srgbClr val="FF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8342630" y="558165"/>
            <a:ext cx="5581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rgbClr val="FF0000"/>
                </a:solidFill>
                <a:highlight>
                  <a:srgbClr val="FFFF00"/>
                </a:highlight>
              </a:rPr>
              <a:t>S0</a:t>
            </a:r>
            <a:endParaRPr lang="en-US" sz="28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9025255" y="1463040"/>
            <a:ext cx="5581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rgbClr val="FF0000"/>
                </a:solidFill>
                <a:highlight>
                  <a:srgbClr val="FFFF00"/>
                </a:highlight>
              </a:rPr>
              <a:t>S1</a:t>
            </a:r>
            <a:endParaRPr lang="en-US" sz="28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9692005" y="685165"/>
            <a:ext cx="5581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rgbClr val="FF0000"/>
                </a:solidFill>
                <a:highlight>
                  <a:srgbClr val="FFFF00"/>
                </a:highlight>
              </a:rPr>
              <a:t>S2</a:t>
            </a:r>
            <a:endParaRPr lang="en-US" sz="28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9025255" y="3926840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底分型</a:t>
            </a:r>
            <a:endParaRPr lang="zh-CN" alt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1080135" y="2729865"/>
            <a:ext cx="2327275" cy="215455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411220" y="2776855"/>
            <a:ext cx="1086485" cy="1310640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前面向上的线段，终结于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834005" y="2068830"/>
            <a:ext cx="1151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608070" y="2077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X1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65550" y="2960370"/>
            <a:ext cx="8686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>
            <a:off x="5555615" y="3161030"/>
            <a:ext cx="1989455" cy="2260600"/>
          </a:xfrm>
          <a:prstGeom prst="straightConnector1">
            <a:avLst/>
          </a:prstGeom>
          <a:ln w="7302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4497705" y="3164840"/>
            <a:ext cx="1054100" cy="913765"/>
          </a:xfrm>
          <a:prstGeom prst="straightConnector1">
            <a:avLst/>
          </a:prstGeom>
          <a:ln w="666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328410" y="4704715"/>
            <a:ext cx="786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788535" y="36156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497705" y="4072890"/>
            <a:ext cx="4777740" cy="635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469640" y="2769235"/>
            <a:ext cx="5888355" cy="63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297035" y="2729865"/>
            <a:ext cx="27940" cy="1472565"/>
          </a:xfrm>
          <a:prstGeom prst="line">
            <a:avLst/>
          </a:prstGeom>
          <a:ln w="635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545070" y="5436870"/>
            <a:ext cx="2752090" cy="1778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51805" y="3175000"/>
            <a:ext cx="4777740" cy="2222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287000" y="3175000"/>
            <a:ext cx="10160" cy="2329180"/>
          </a:xfrm>
          <a:prstGeom prst="line">
            <a:avLst/>
          </a:prstGeom>
          <a:ln w="635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466455" y="3602355"/>
            <a:ext cx="3175" cy="2344420"/>
          </a:xfrm>
          <a:prstGeom prst="line">
            <a:avLst/>
          </a:prstGeom>
          <a:ln w="57150">
            <a:solidFill>
              <a:srgbClr val="FF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9001125" y="2089785"/>
            <a:ext cx="954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X1</a:t>
            </a:r>
            <a:endParaRPr lang="en-US" sz="2800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8188960" y="6165850"/>
            <a:ext cx="6172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X0</a:t>
            </a:r>
            <a:endParaRPr lang="en-US" sz="2800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9955530" y="5742940"/>
            <a:ext cx="1332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X2</a:t>
            </a:r>
            <a:endParaRPr lang="en-US" sz="2800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8677275" y="4389755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顶分型</a:t>
            </a:r>
            <a:endParaRPr lang="zh-CN" alt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095365" y="2821940"/>
            <a:ext cx="355600" cy="66294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905510" cy="134239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464935" y="2969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067935" y="272986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1432560" y="1673225"/>
            <a:ext cx="1976755" cy="1927860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93945" y="2555240"/>
            <a:ext cx="789940" cy="246634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561340" y="391731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前面向上的线段，终结于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647440" y="1442720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X1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5111115" y="397891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410585" y="1673225"/>
            <a:ext cx="1482090" cy="335280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4163060" y="283972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683885" y="2563495"/>
            <a:ext cx="609600" cy="168846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6223000" y="307911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1432560" y="1673225"/>
            <a:ext cx="1976755" cy="1927860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314190" y="915670"/>
            <a:ext cx="1793875" cy="229806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561340" y="391731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前面向上的线段，终结于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647440" y="1442720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X1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5177155" y="221043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451860" y="1673225"/>
            <a:ext cx="857885" cy="159639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3860800" y="208788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08065" y="915670"/>
            <a:ext cx="1045845" cy="312610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6712585" y="192913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208395" y="833120"/>
            <a:ext cx="2926715" cy="425259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1018540" cy="294322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925310" y="216027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448935" y="272986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208395" y="3840480"/>
            <a:ext cx="614680" cy="124523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1018540" cy="294322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699250" y="442404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448935" y="272986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421380" y="1637665"/>
            <a:ext cx="1406525" cy="147193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404235" y="176784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5636260" y="3515995"/>
            <a:ext cx="420370" cy="76009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812030" y="1702435"/>
            <a:ext cx="824230" cy="257365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734685" y="402653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289550" y="243522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747125" y="4156075"/>
            <a:ext cx="1228725" cy="213487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9975850" y="402653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WPS Presentation</Application>
  <PresentationFormat>宽屏</PresentationFormat>
  <Paragraphs>268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SimSun</vt:lpstr>
      <vt:lpstr>Wingdings</vt:lpstr>
      <vt:lpstr>Nimbus Roman No9 L</vt:lpstr>
      <vt:lpstr>Arial Black</vt:lpstr>
      <vt:lpstr>Microsoft YaHei</vt:lpstr>
      <vt:lpstr>文泉驿正黑</vt:lpstr>
      <vt:lpstr>Arial Unicode MS</vt:lpstr>
      <vt:lpstr>SimSun</vt:lpstr>
      <vt:lpstr>SimSun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zxt</cp:lastModifiedBy>
  <cp:revision>26</cp:revision>
  <dcterms:created xsi:type="dcterms:W3CDTF">2024-01-15T10:00:25Z</dcterms:created>
  <dcterms:modified xsi:type="dcterms:W3CDTF">2024-01-15T10:00:25Z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1033-11.1.0.11708</vt:lpwstr>
  </property>
  <property fmtid="{D5CDD505-2E9C-101B-9397-08002B2CF9AE}" pid="3" name="ICV">
    <vt:lpwstr/>
  </property>
</Properties>
</file>