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8" r:id="rId10"/>
    <p:sldId id="270" r:id="rId11"/>
    <p:sldId id="262" r:id="rId12"/>
    <p:sldId id="263" r:id="rId13"/>
    <p:sldId id="269" r:id="rId14"/>
    <p:sldId id="265" r:id="rId15"/>
    <p:sldId id="26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37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975360"/>
            <a:ext cx="955675" cy="24612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31850" cy="12941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87720" y="17157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5550" y="27362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57060" y="97536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150" y="1237615"/>
            <a:ext cx="539115" cy="14986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3615" y="1370965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87578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1291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24495" y="101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71185" y="831215"/>
            <a:ext cx="1070610" cy="19050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447030" y="7505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94885" y="25850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1155" y="831215"/>
            <a:ext cx="518160" cy="8991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7250" y="958850"/>
            <a:ext cx="602615" cy="7715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760" y="103124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52590" y="50927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632825" y="16205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400925" y="13709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80135" y="2729865"/>
            <a:ext cx="2327275" cy="215455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11220" y="2776855"/>
            <a:ext cx="1086485" cy="13106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4005" y="2068830"/>
            <a:ext cx="1151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08070" y="2077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65550" y="2960370"/>
            <a:ext cx="86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555615" y="3161030"/>
            <a:ext cx="1989455" cy="226060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497705" y="3164840"/>
            <a:ext cx="1054100" cy="913765"/>
          </a:xfrm>
          <a:prstGeom prst="straightConnector1">
            <a:avLst/>
          </a:prstGeom>
          <a:ln w="666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328410" y="4704715"/>
            <a:ext cx="78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88535" y="3615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7705" y="4072890"/>
            <a:ext cx="4777740" cy="63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69640" y="2769235"/>
            <a:ext cx="5888355" cy="6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729865"/>
            <a:ext cx="27940" cy="147256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5070" y="5436870"/>
            <a:ext cx="2752090" cy="177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1805" y="3175000"/>
            <a:ext cx="4777740" cy="222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7000" y="3175000"/>
            <a:ext cx="10160" cy="2329180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6455" y="360235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001125" y="208978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X1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88960" y="6165850"/>
            <a:ext cx="617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X0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955530" y="5742940"/>
            <a:ext cx="1332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X2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677275" y="438975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顶分型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3049270"/>
            <a:ext cx="1614805" cy="23018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652645" y="33705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4351020"/>
            <a:ext cx="708660" cy="10001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465955" y="482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Presentation</Application>
  <PresentationFormat>宽屏</PresentationFormat>
  <Paragraphs>192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21</cp:revision>
  <dcterms:created xsi:type="dcterms:W3CDTF">2024-01-13T06:56:06Z</dcterms:created>
  <dcterms:modified xsi:type="dcterms:W3CDTF">2024-01-13T06:56:06Z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