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7" r:id="rId5"/>
    <p:sldId id="258" r:id="rId6"/>
    <p:sldId id="272" r:id="rId7"/>
    <p:sldId id="273" r:id="rId8"/>
    <p:sldId id="259" r:id="rId9"/>
    <p:sldId id="260" r:id="rId10"/>
    <p:sldId id="261" r:id="rId11"/>
    <p:sldId id="268" r:id="rId12"/>
    <p:sldId id="270" r:id="rId13"/>
    <p:sldId id="262" r:id="rId14"/>
    <p:sldId id="271" r:id="rId15"/>
    <p:sldId id="263" r:id="rId16"/>
    <p:sldId id="269" r:id="rId17"/>
    <p:sldId id="265" r:id="rId18"/>
    <p:sldId id="266" r:id="rId19"/>
    <p:sldId id="274" r:id="rId20"/>
    <p:sldId id="27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68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3049270"/>
            <a:ext cx="1614805" cy="23018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652645" y="33705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4351020"/>
            <a:ext cx="708660" cy="10001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465955" y="482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2619375" y="1637665"/>
            <a:ext cx="2208530" cy="358648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885440" y="29305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895350" cy="24003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480935" y="37801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95640" y="37801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345680" y="39744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13165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24365" y="2044065"/>
            <a:ext cx="1134745" cy="38709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59110" y="2044065"/>
            <a:ext cx="955675" cy="24384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9865" y="3102610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35250" y="75438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759710" y="5224145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9" name="Text Box 18"/>
          <p:cNvSpPr txBox="1"/>
          <p:nvPr/>
        </p:nvSpPr>
        <p:spPr>
          <a:xfrm>
            <a:off x="11296650" y="274129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X4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433560" y="30022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975360"/>
            <a:ext cx="955675" cy="24612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31850" cy="12941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87720" y="17157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35550" y="27362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57060" y="97536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58150" y="1237615"/>
            <a:ext cx="539115" cy="14986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3615" y="1370965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87578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1291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024495" y="101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71185" y="831215"/>
            <a:ext cx="1070610" cy="19050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447030" y="7505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94885" y="25850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01155" y="831215"/>
            <a:ext cx="518160" cy="8991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07250" y="958850"/>
            <a:ext cx="602615" cy="7715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760" y="103124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752590" y="50927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632825" y="16205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400925" y="13709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594360" y="4330700"/>
            <a:ext cx="1437640" cy="20643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94360" y="47072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502535" y="324294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032000" y="444373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502535" y="35807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35455" y="503237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60165" y="3242945"/>
            <a:ext cx="476250" cy="6350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36415" y="2118995"/>
            <a:ext cx="1546860" cy="169545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83275" y="2152015"/>
            <a:ext cx="423545" cy="5689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569335" y="371856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028690" y="18459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662170" y="228473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306820" y="1025525"/>
            <a:ext cx="1546860" cy="169545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93865" y="93726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427480" y="4327525"/>
            <a:ext cx="1903730" cy="687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331210" y="3242945"/>
            <a:ext cx="190373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67405" y="486092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234940" y="37344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89000" y="305816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34975" y="4274820"/>
            <a:ext cx="454025" cy="5727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9300" y="3382645"/>
            <a:ext cx="1290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S{i}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920" y="4847590"/>
            <a:ext cx="158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S{i-1}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46630" y="3058160"/>
            <a:ext cx="515620" cy="5422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378710" y="3752850"/>
            <a:ext cx="1811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S{i+1}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100570" y="248539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89320" y="3203575"/>
            <a:ext cx="1111250" cy="10712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1690" y="320357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31690" y="5107940"/>
            <a:ext cx="5998845" cy="63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09310" y="3203575"/>
            <a:ext cx="4813935" cy="1333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6740" y="4274820"/>
            <a:ext cx="4977130" cy="3937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75450" y="2485390"/>
            <a:ext cx="3932555" cy="1714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0881995" y="2265045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GG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0843260" y="302641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ZG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0770870" y="41236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ZD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770870" y="49237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80135" y="2729865"/>
            <a:ext cx="2327275" cy="215455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11220" y="2776855"/>
            <a:ext cx="1086485" cy="13106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4005" y="2068830"/>
            <a:ext cx="1151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08070" y="2077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65550" y="2960370"/>
            <a:ext cx="86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555615" y="3161030"/>
            <a:ext cx="1989455" cy="226060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497705" y="3164840"/>
            <a:ext cx="1054100" cy="913765"/>
          </a:xfrm>
          <a:prstGeom prst="straightConnector1">
            <a:avLst/>
          </a:prstGeom>
          <a:ln w="666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328410" y="4704715"/>
            <a:ext cx="78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88535" y="3615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7705" y="4072890"/>
            <a:ext cx="4777740" cy="63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69640" y="2769235"/>
            <a:ext cx="5888355" cy="6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729865"/>
            <a:ext cx="27940" cy="147256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5070" y="5436870"/>
            <a:ext cx="2752090" cy="177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51805" y="3175000"/>
            <a:ext cx="4777740" cy="222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87000" y="3175000"/>
            <a:ext cx="10160" cy="2329180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6455" y="360235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001125" y="2089785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X1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188960" y="6165850"/>
            <a:ext cx="617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X0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955530" y="5742940"/>
            <a:ext cx="1332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X2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677275" y="438975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顶分型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93945" y="2555240"/>
            <a:ext cx="789940" cy="24663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11115" y="397891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10585" y="1673225"/>
            <a:ext cx="1482090" cy="33528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163060" y="28397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83885" y="2563495"/>
            <a:ext cx="609600" cy="168846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223000" y="30791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14190" y="915670"/>
            <a:ext cx="1793875" cy="229806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77155" y="22104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1860" y="1673225"/>
            <a:ext cx="857885" cy="1596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860800" y="208788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8065" y="915670"/>
            <a:ext cx="1045845" cy="31261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12585" y="192913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Presentation</Application>
  <PresentationFormat>宽屏</PresentationFormat>
  <Paragraphs>266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25</cp:revision>
  <dcterms:created xsi:type="dcterms:W3CDTF">2024-01-15T09:37:37Z</dcterms:created>
  <dcterms:modified xsi:type="dcterms:W3CDTF">2024-01-15T09:37:37Z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