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7" r:id="rId5"/>
    <p:sldId id="258" r:id="rId6"/>
    <p:sldId id="272" r:id="rId7"/>
    <p:sldId id="273" r:id="rId8"/>
    <p:sldId id="259" r:id="rId9"/>
    <p:sldId id="260" r:id="rId10"/>
    <p:sldId id="261" r:id="rId11"/>
    <p:sldId id="268" r:id="rId12"/>
    <p:sldId id="270" r:id="rId13"/>
    <p:sldId id="262" r:id="rId14"/>
    <p:sldId id="271" r:id="rId15"/>
    <p:sldId id="263" r:id="rId16"/>
    <p:sldId id="269" r:id="rId17"/>
    <p:sldId id="265" r:id="rId18"/>
    <p:sldId id="26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68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619375" y="1637665"/>
            <a:ext cx="2208530" cy="358648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85440" y="29305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895350" cy="24003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480935" y="37801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95640" y="37801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45680" y="39744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13165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4365" y="2044065"/>
            <a:ext cx="1134745" cy="38709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59110" y="2044065"/>
            <a:ext cx="955675" cy="24384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865" y="3102610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5250" y="75438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759710" y="5224145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1296650" y="274129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X4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33560" y="30022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Presentation</Application>
  <PresentationFormat>宽屏</PresentationFormat>
  <Paragraphs>234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24</cp:revision>
  <dcterms:created xsi:type="dcterms:W3CDTF">2024-01-15T02:08:18Z</dcterms:created>
  <dcterms:modified xsi:type="dcterms:W3CDTF">2024-01-15T02:08:18Z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