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4203065" y="3106420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001385" y="1370965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856615" cy="79248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226810" y="17475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067935" y="241300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556635" y="3662680"/>
            <a:ext cx="5821045" cy="6477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7935" y="2077720"/>
            <a:ext cx="4342130" cy="1651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297035" y="2110105"/>
            <a:ext cx="0" cy="1617345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95895" y="1370965"/>
            <a:ext cx="2196465" cy="2794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046470" y="2951480"/>
            <a:ext cx="3913505" cy="889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973945" y="1383030"/>
            <a:ext cx="0" cy="1617345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616950" y="967105"/>
            <a:ext cx="3175" cy="2344420"/>
          </a:xfrm>
          <a:prstGeom prst="line">
            <a:avLst/>
          </a:prstGeom>
          <a:ln w="57150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8342630" y="558165"/>
            <a:ext cx="558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rgbClr val="FF0000"/>
                </a:solidFill>
                <a:highlight>
                  <a:srgbClr val="FFFF00"/>
                </a:highlight>
              </a:rPr>
              <a:t>S0</a:t>
            </a:r>
            <a:endParaRPr lang="en-US" sz="28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9025255" y="1463040"/>
            <a:ext cx="558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rgbClr val="FF0000"/>
                </a:solidFill>
                <a:highlight>
                  <a:srgbClr val="FFFF00"/>
                </a:highlight>
              </a:rPr>
              <a:t>S1</a:t>
            </a:r>
            <a:endParaRPr lang="en-US" sz="28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9692005" y="685165"/>
            <a:ext cx="558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rgbClr val="FF0000"/>
                </a:solidFill>
                <a:highlight>
                  <a:srgbClr val="FFFF00"/>
                </a:highlight>
              </a:rPr>
              <a:t>S2</a:t>
            </a:r>
            <a:endParaRPr lang="en-US" sz="28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9025255" y="3926840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底分型</a:t>
            </a:r>
            <a:endParaRPr lang="zh-CN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095365" y="2821940"/>
            <a:ext cx="355600" cy="66294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905510" cy="134239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464935" y="2969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067935" y="272986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208395" y="833120"/>
            <a:ext cx="2926715" cy="425259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1018540" cy="29432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925310" y="21602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448935" y="272986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208395" y="3840480"/>
            <a:ext cx="614680" cy="124523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1018540" cy="29432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699250" y="442404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448935" y="272986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421380" y="1637665"/>
            <a:ext cx="1406525" cy="147193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404235" y="176784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5636260" y="3515995"/>
            <a:ext cx="420370" cy="76009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812030" y="1702435"/>
            <a:ext cx="824230" cy="257365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734685" y="402653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289550" y="243522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747125" y="4156075"/>
            <a:ext cx="1228725" cy="21348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9975850" y="402653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686175" y="1637665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743960" y="20427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5636260" y="2660015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812030" y="1702435"/>
            <a:ext cx="824230" cy="257365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967095" y="34524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289550" y="243522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18275" y="2741295"/>
            <a:ext cx="1228725" cy="21348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151370" y="325818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814310" y="3678555"/>
            <a:ext cx="852170" cy="119761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629015" y="3678555"/>
            <a:ext cx="1228725" cy="21348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7747000" y="378015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437370" y="42760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404495" y="1653540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62280" y="20586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1951990" y="1247775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530350" y="1718310"/>
            <a:ext cx="421640" cy="12592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882265" y="151066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184910" y="27520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79215" y="2715895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937000" y="312102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426710" y="2310130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05070" y="2780665"/>
            <a:ext cx="421640" cy="12592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5344795" y="22301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659630" y="381444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241415" y="2364105"/>
            <a:ext cx="305435" cy="103949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6546850" y="258064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529830" y="3699510"/>
            <a:ext cx="771525" cy="103759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295005" y="3814445"/>
            <a:ext cx="764540" cy="232473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8955405" y="513080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7853680" y="433641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WPS Presentation</Application>
  <PresentationFormat>宽屏</PresentationFormat>
  <Paragraphs>102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Nimbus Roman No9 L</vt:lpstr>
      <vt:lpstr>Arial Black</vt:lpstr>
      <vt:lpstr>Microsoft YaHei</vt:lpstr>
      <vt:lpstr>文泉驿正黑</vt:lpstr>
      <vt:lpstr>Arial Unicode MS</vt:lpstr>
      <vt:lpstr>SimSun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zxt</cp:lastModifiedBy>
  <cp:revision>13</cp:revision>
  <dcterms:created xsi:type="dcterms:W3CDTF">2024-01-09T12:36:33Z</dcterms:created>
  <dcterms:modified xsi:type="dcterms:W3CDTF">2024-01-09T12:36:33Z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1033-11.1.0.11708</vt:lpwstr>
  </property>
  <property fmtid="{D5CDD505-2E9C-101B-9397-08002B2CF9AE}" pid="3" name="ICV">
    <vt:lpwstr/>
  </property>
</Properties>
</file>