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Presentation</Application>
  <PresentationFormat>宽屏</PresentationFormat>
  <Paragraphs>64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10</cp:revision>
  <dcterms:created xsi:type="dcterms:W3CDTF">2024-01-09T09:13:06Z</dcterms:created>
  <dcterms:modified xsi:type="dcterms:W3CDTF">2024-01-09T09:13:06Z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