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EA1E-5F54-2EDC-1676-C2CCFCB5B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C2E38-CE3B-6823-7B8B-E7AC7376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571BA-2B67-9814-F18D-383515C6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1433A-2167-869A-958F-0E1307A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0F4A7-761A-B77C-BAA5-8771A64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7C0B-AC2A-CDE1-7249-3ABBE5A5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F1290-BBE0-610F-FEA2-BC598413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69AF9-4C98-D6E6-528A-34D8E26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EE77-B008-C393-AA4E-15C4068D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91BEC-6F86-8DCC-2B07-55D584F0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1F1B33-AADB-659E-496D-A4C595045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0B99B-05BB-742B-A608-6277F9ED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84F91-D1B2-5615-06B7-3D6ECD04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ACD65-6A4E-25E1-69F1-6E74BEBC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A289F-2F87-4036-976E-5D043D6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DA58-D1E6-7C5C-01B4-DF206DEB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A07C2-7DEA-C943-4D70-954509E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3F96D-32A8-003C-5D6C-3131FE9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98C78-59C9-4918-52B8-5F53F871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BB271-E676-2583-27EE-0579041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08BE-9AF5-3C8B-ACF1-DFF9F6EA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DF424-8C4B-58FE-2E50-33243D76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4DFE-8313-BCAC-6D54-E00534C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F6025-8527-CD50-4D2B-3DF38363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E4373-FC07-9554-8EAC-7CBA8109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24DC-F853-3722-39BD-88B86D27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54602-3014-A883-6597-1510472F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2BE52-7698-843E-66F8-7445018B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9F7FB-A84D-6DA7-029D-09B2CE82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3A90-C5EC-1A93-1C63-65B577F7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A4518-58EE-CEF8-1439-A99F22BB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2C95F-7A5C-EEA3-B0B0-A7EF2AA8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92278-F3CC-8825-66A8-2E8509D0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38749-6E33-2EFC-3704-3D6B74D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C11D3-C688-F66E-5C95-FA36D68F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E7E3E-FB07-EFC6-9E7D-2C49D8C49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211E8-24C6-A819-DCC8-EB7C163A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BE646-92E4-65F6-3346-FC8A7A8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A9864-73B4-1572-1D0F-61ADA76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A297E-FABD-423A-7E5E-93474B60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75768-CD10-9AB8-E62D-5E0DBA8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E8500-F257-1495-C1E4-7BE394C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A9638-4A69-6818-665C-C56D5545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DB5D3-A1E3-7441-75C8-7C38B5CC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239CD-54CD-A2B3-E5A7-BA63B7D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8B2DE-5FCC-7EBC-1976-A736008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3A5E4-729A-34BF-4124-FB457C1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1ED10-65C0-1081-04EC-B8EBAA8A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A0F9D-1516-841F-3A9F-702C2122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F8F4E-D52B-CEF8-3B34-F86A6662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04E8E-57AD-F248-89E6-FD0A353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C40DE-626D-A90E-15B7-EF2E7C66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CF0E3-FBC6-492C-0E02-B5A08692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C6B3B-5095-267B-39A8-F01D9E96C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BB5FB-44DE-AB82-BCDA-5035DAB0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E8D9A-319E-8CFB-1C83-3BE138B1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53B35-9D55-5867-1793-5BC5107C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58FB3-A673-766E-D653-08605F50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AE0FA4-75DE-6A9E-AAB6-CCE35E96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8D708-1253-A7A9-9CEA-65F5C39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EEDF3-9B80-62C8-381C-55B7FEEB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74CD-0511-4B5C-B831-7F2A993F018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6165-2C2D-E9DB-4FF8-9060143BD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97252-F59E-DFCF-2C7F-A21122EE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596C-7B15-4FDA-A3A1-5D470B09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FEB2F95D-0BC0-2196-3921-40D839B5D21B}"/>
              </a:ext>
            </a:extLst>
          </p:cNvPr>
          <p:cNvSpPr txBox="1"/>
          <p:nvPr/>
        </p:nvSpPr>
        <p:spPr>
          <a:xfrm>
            <a:off x="139865" y="3661419"/>
            <a:ext cx="1155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对于长度为</a:t>
            </a:r>
            <a:r>
              <a:rPr lang="en-US" altLang="zh-CN" dirty="0"/>
              <a:t>4</a:t>
            </a:r>
            <a:r>
              <a:rPr lang="zh-CN" altLang="en-US" dirty="0"/>
              <a:t>的区间，需要</a:t>
            </a:r>
            <a:r>
              <a:rPr lang="en-US" altLang="zh-CN" dirty="0"/>
              <a:t>7</a:t>
            </a:r>
            <a:r>
              <a:rPr lang="zh-CN" altLang="en-US" dirty="0"/>
              <a:t>个线段树节点，高度为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如果根节点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开始编码</a:t>
            </a:r>
            <a:r>
              <a:rPr lang="zh-CN" altLang="en-US" dirty="0"/>
              <a:t>，第</a:t>
            </a:r>
            <a:r>
              <a:rPr lang="en-US" altLang="zh-CN" dirty="0"/>
              <a:t>1</a:t>
            </a:r>
            <a:r>
              <a:rPr lang="zh-CN" altLang="en-US" dirty="0"/>
              <a:t>层需要</a:t>
            </a:r>
            <a:r>
              <a:rPr lang="en-US" altLang="zh-CN" dirty="0"/>
              <a:t>1bit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层需要</a:t>
            </a:r>
            <a:r>
              <a:rPr lang="en-US" altLang="zh-CN" dirty="0"/>
              <a:t>2bit</a:t>
            </a:r>
            <a:r>
              <a:rPr lang="zh-CN" altLang="en-US" dirty="0"/>
              <a:t>，第三层需要</a:t>
            </a:r>
            <a:r>
              <a:rPr lang="en-US" altLang="zh-CN" dirty="0"/>
              <a:t>3bit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层的页节点</a:t>
            </a:r>
            <a:r>
              <a:rPr lang="en-US" altLang="zh-CN" b="1" dirty="0"/>
              <a:t>index </a:t>
            </a:r>
            <a:r>
              <a:rPr lang="zh-CN" altLang="en-US" b="1" dirty="0"/>
              <a:t>减去 最高</a:t>
            </a:r>
            <a:r>
              <a:rPr lang="en-US" altLang="zh-CN" b="1" dirty="0"/>
              <a:t>bit</a:t>
            </a:r>
            <a:r>
              <a:rPr lang="zh-CN" altLang="en-US" b="1" dirty="0"/>
              <a:t>位</a:t>
            </a:r>
            <a:r>
              <a:rPr lang="en-US" altLang="zh-CN" b="1" dirty="0"/>
              <a:t>(1&lt;&lt;3)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实际区间</a:t>
            </a:r>
            <a:r>
              <a:rPr lang="en-US" altLang="zh-CN" b="1" dirty="0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zh-CN" altLang="en-US" dirty="0"/>
              <a:t>线段树向左为</a:t>
            </a:r>
            <a:r>
              <a:rPr lang="en-US" altLang="zh-CN" dirty="0"/>
              <a:t>0</a:t>
            </a:r>
            <a:r>
              <a:rPr lang="zh-CN" altLang="en-US" dirty="0"/>
              <a:t>，向右为</a:t>
            </a:r>
            <a:r>
              <a:rPr lang="en-US" altLang="zh-CN" dirty="0"/>
              <a:t>1</a:t>
            </a:r>
            <a:r>
              <a:rPr lang="zh-CN" altLang="en-US" dirty="0"/>
              <a:t>，对于节点</a:t>
            </a:r>
            <a:r>
              <a:rPr lang="en-US" altLang="zh-CN" dirty="0"/>
              <a:t>2</a:t>
            </a:r>
            <a:r>
              <a:rPr lang="zh-CN" altLang="en-US" dirty="0"/>
              <a:t>，其本身</a:t>
            </a:r>
            <a:r>
              <a:rPr lang="en-US" altLang="zh-CN" dirty="0"/>
              <a:t>bit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，下一位最小为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0</a:t>
            </a:r>
            <a:r>
              <a:rPr lang="zh-CN" altLang="en-US" dirty="0"/>
              <a:t>，最大为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如果有</a:t>
            </a:r>
            <a:r>
              <a:rPr lang="en-US" altLang="zh-CN" dirty="0"/>
              <a:t>4</a:t>
            </a:r>
            <a:r>
              <a:rPr lang="zh-CN" altLang="en-US" dirty="0"/>
              <a:t>层，那最小为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00</a:t>
            </a:r>
            <a:r>
              <a:rPr lang="zh-CN" altLang="en-US" dirty="0"/>
              <a:t>，最大为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11</a:t>
            </a:r>
            <a:r>
              <a:rPr lang="zh-CN" altLang="en-US" dirty="0"/>
              <a:t>，因此就得到了每个节点的代表区间，设树的高度为</a:t>
            </a:r>
            <a:r>
              <a:rPr lang="en-US" altLang="zh-CN" dirty="0"/>
              <a:t>H</a:t>
            </a:r>
            <a:r>
              <a:rPr lang="zh-CN" altLang="en-US" dirty="0"/>
              <a:t>，节点</a:t>
            </a:r>
            <a:r>
              <a:rPr lang="en-US" altLang="zh-CN" dirty="0"/>
              <a:t>index</a:t>
            </a:r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N = H-</a:t>
            </a:r>
            <a:r>
              <a:rPr lang="en-US" altLang="zh-CN" dirty="0" err="1"/>
              <a:t>id.bit_length</a:t>
            </a:r>
            <a:r>
              <a:rPr lang="en-US" altLang="zh-CN" dirty="0"/>
              <a:t>()</a:t>
            </a:r>
            <a:r>
              <a:rPr lang="zh-CN" altLang="en-US" dirty="0"/>
              <a:t>，算法为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Left = id&lt;&lt;N, Right = (id&lt;&lt;N) + (1&lt;&lt;N)-1</a:t>
            </a:r>
          </a:p>
          <a:p>
            <a:endParaRPr lang="en-US" altLang="zh-CN" dirty="0"/>
          </a:p>
          <a:p>
            <a:r>
              <a:rPr lang="zh-CN" altLang="en-US" dirty="0"/>
              <a:t>节点算法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父节</a:t>
            </a:r>
            <a:r>
              <a:rPr lang="en-US" altLang="zh-CN" b="1" dirty="0"/>
              <a:t>id = id&gt;&gt;1</a:t>
            </a:r>
            <a:r>
              <a:rPr lang="zh-CN" altLang="en-US" b="1" dirty="0"/>
              <a:t>，左子节点</a:t>
            </a:r>
            <a:r>
              <a:rPr lang="en-US" altLang="zh-CN" b="1" dirty="0"/>
              <a:t>id = id&lt;&lt;1</a:t>
            </a:r>
            <a:r>
              <a:rPr lang="zh-CN" altLang="en-US" b="1" dirty="0"/>
              <a:t>，右子节点</a:t>
            </a:r>
            <a:r>
              <a:rPr lang="en-US" altLang="zh-CN" b="1" dirty="0"/>
              <a:t>id = (id&lt;&lt;1)+1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BB9114C-67B9-923D-4B3E-BE72F276A91D}"/>
              </a:ext>
            </a:extLst>
          </p:cNvPr>
          <p:cNvGrpSpPr/>
          <p:nvPr/>
        </p:nvGrpSpPr>
        <p:grpSpPr>
          <a:xfrm>
            <a:off x="139865" y="159148"/>
            <a:ext cx="6831140" cy="3350314"/>
            <a:chOff x="3146676" y="2629"/>
            <a:chExt cx="6831140" cy="335031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8F4F49-82E3-304A-B956-5730403C3583}"/>
                </a:ext>
              </a:extLst>
            </p:cNvPr>
            <p:cNvSpPr txBox="1"/>
            <p:nvPr/>
          </p:nvSpPr>
          <p:spPr>
            <a:xfrm>
              <a:off x="4581427" y="4473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673F1C7-B3CE-4A3A-D995-8BF93F812823}"/>
                </a:ext>
              </a:extLst>
            </p:cNvPr>
            <p:cNvCxnSpPr/>
            <p:nvPr/>
          </p:nvCxnSpPr>
          <p:spPr>
            <a:xfrm flipH="1">
              <a:off x="4067783" y="767295"/>
              <a:ext cx="622169" cy="893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C9A6A3-FA11-A25E-5534-C67CE4B3BF21}"/>
                </a:ext>
              </a:extLst>
            </p:cNvPr>
            <p:cNvCxnSpPr>
              <a:cxnSpLocks/>
            </p:cNvCxnSpPr>
            <p:nvPr/>
          </p:nvCxnSpPr>
          <p:spPr>
            <a:xfrm>
              <a:off x="4792036" y="763553"/>
              <a:ext cx="624427" cy="8976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77B82-A354-0A36-2E62-DA14A792EE15}"/>
                </a:ext>
              </a:extLst>
            </p:cNvPr>
            <p:cNvSpPr txBox="1"/>
            <p:nvPr/>
          </p:nvSpPr>
          <p:spPr>
            <a:xfrm>
              <a:off x="3906964" y="1611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7F47D8-7333-E810-232D-C63370F5E8FD}"/>
                </a:ext>
              </a:extLst>
            </p:cNvPr>
            <p:cNvSpPr txBox="1"/>
            <p:nvPr/>
          </p:nvSpPr>
          <p:spPr>
            <a:xfrm>
              <a:off x="5338268" y="1592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92504C-C933-30C5-51CD-CC3AF8DB1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219" y="1917301"/>
              <a:ext cx="288714" cy="5882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D71BD08-10D2-9CD0-7907-5721F37FD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836" y="1917301"/>
              <a:ext cx="300627" cy="5729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363DA48-A605-1DB4-C035-AC730598F8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8197" y="1913559"/>
              <a:ext cx="400936" cy="5920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EC5C68-62EF-390B-A13F-76780E80559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5559501" y="1937790"/>
              <a:ext cx="360821" cy="5736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43AB61-EFD8-DF45-11E1-FE4BB8F7D2F6}"/>
                </a:ext>
              </a:extLst>
            </p:cNvPr>
            <p:cNvSpPr txBox="1"/>
            <p:nvPr/>
          </p:nvSpPr>
          <p:spPr>
            <a:xfrm>
              <a:off x="3472955" y="25055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AE6467-DAE3-D59D-B3D6-24F3079C3A40}"/>
                </a:ext>
              </a:extLst>
            </p:cNvPr>
            <p:cNvSpPr txBox="1"/>
            <p:nvPr/>
          </p:nvSpPr>
          <p:spPr>
            <a:xfrm>
              <a:off x="4389306" y="2490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28D5283-90FD-3716-C066-FE45D7F8A50E}"/>
                </a:ext>
              </a:extLst>
            </p:cNvPr>
            <p:cNvSpPr txBox="1"/>
            <p:nvPr/>
          </p:nvSpPr>
          <p:spPr>
            <a:xfrm>
              <a:off x="5003971" y="25055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61F7DE-915C-D594-70DD-69D3436939D6}"/>
                </a:ext>
              </a:extLst>
            </p:cNvPr>
            <p:cNvSpPr txBox="1"/>
            <p:nvPr/>
          </p:nvSpPr>
          <p:spPr>
            <a:xfrm>
              <a:off x="5769479" y="25114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486A706-B34B-818C-C3BE-A158FE3B08FB}"/>
                </a:ext>
              </a:extLst>
            </p:cNvPr>
            <p:cNvSpPr txBox="1"/>
            <p:nvPr/>
          </p:nvSpPr>
          <p:spPr>
            <a:xfrm>
              <a:off x="4397195" y="48125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F22DEC-6190-1DC8-2A68-93DBEAF4CEFC}"/>
                </a:ext>
              </a:extLst>
            </p:cNvPr>
            <p:cNvSpPr txBox="1"/>
            <p:nvPr/>
          </p:nvSpPr>
          <p:spPr>
            <a:xfrm>
              <a:off x="3552202" y="15897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223A86D-D73C-3FE6-8D37-48D849DBBC61}"/>
                </a:ext>
              </a:extLst>
            </p:cNvPr>
            <p:cNvSpPr txBox="1"/>
            <p:nvPr/>
          </p:nvSpPr>
          <p:spPr>
            <a:xfrm>
              <a:off x="5006794" y="15897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AFC89AD-862C-59EE-488F-762166D1F965}"/>
                </a:ext>
              </a:extLst>
            </p:cNvPr>
            <p:cNvSpPr txBox="1"/>
            <p:nvPr/>
          </p:nvSpPr>
          <p:spPr>
            <a:xfrm>
              <a:off x="3146676" y="23824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6837F54-4637-F65E-CA03-8643C8D713F6}"/>
                </a:ext>
              </a:extLst>
            </p:cNvPr>
            <p:cNvSpPr txBox="1"/>
            <p:nvPr/>
          </p:nvSpPr>
          <p:spPr>
            <a:xfrm>
              <a:off x="4062479" y="237482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101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ADFBD81-C830-07C4-525A-46923283AF91}"/>
                </a:ext>
              </a:extLst>
            </p:cNvPr>
            <p:cNvSpPr txBox="1"/>
            <p:nvPr/>
          </p:nvSpPr>
          <p:spPr>
            <a:xfrm>
              <a:off x="4746904" y="236717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9888981-23F0-E80F-1CDD-7DF10B24163C}"/>
                </a:ext>
              </a:extLst>
            </p:cNvPr>
            <p:cNvSpPr txBox="1"/>
            <p:nvPr/>
          </p:nvSpPr>
          <p:spPr>
            <a:xfrm>
              <a:off x="5510521" y="24158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71453B0-555B-DB42-7EE9-7610371B9F89}"/>
                </a:ext>
              </a:extLst>
            </p:cNvPr>
            <p:cNvSpPr txBox="1"/>
            <p:nvPr/>
          </p:nvSpPr>
          <p:spPr>
            <a:xfrm>
              <a:off x="3454613" y="2891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6FD886C-D89C-2C2F-FCAE-18596BBDFE49}"/>
                </a:ext>
              </a:extLst>
            </p:cNvPr>
            <p:cNvSpPr txBox="1"/>
            <p:nvPr/>
          </p:nvSpPr>
          <p:spPr>
            <a:xfrm>
              <a:off x="4370070" y="289021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2BB18D-4D66-79F8-7513-DB5E7E631FD1}"/>
                </a:ext>
              </a:extLst>
            </p:cNvPr>
            <p:cNvSpPr txBox="1"/>
            <p:nvPr/>
          </p:nvSpPr>
          <p:spPr>
            <a:xfrm>
              <a:off x="4999179" y="2890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3653B9-FD3B-95FD-80CA-5A88F150BF5E}"/>
                </a:ext>
              </a:extLst>
            </p:cNvPr>
            <p:cNvSpPr txBox="1"/>
            <p:nvPr/>
          </p:nvSpPr>
          <p:spPr>
            <a:xfrm>
              <a:off x="5764687" y="28774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DD6400-9C30-A117-CFD4-F02640966A4A}"/>
                </a:ext>
              </a:extLst>
            </p:cNvPr>
            <p:cNvSpPr txBox="1"/>
            <p:nvPr/>
          </p:nvSpPr>
          <p:spPr>
            <a:xfrm>
              <a:off x="5832267" y="2629"/>
              <a:ext cx="392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树节点编号，也即是节点数组的</a:t>
              </a:r>
              <a:r>
                <a:rPr lang="en-US" altLang="zh-CN" dirty="0"/>
                <a:t>index</a:t>
              </a:r>
              <a:endParaRPr 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C539C76-005E-9D0C-8DE1-534C52C7699E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4883113" y="288323"/>
              <a:ext cx="856798" cy="34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06B130E-B24F-4435-D306-4C16489167BD}"/>
                </a:ext>
              </a:extLst>
            </p:cNvPr>
            <p:cNvSpPr txBox="1"/>
            <p:nvPr/>
          </p:nvSpPr>
          <p:spPr>
            <a:xfrm>
              <a:off x="7669427" y="2982550"/>
              <a:ext cx="2308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实际代表区间的</a:t>
              </a:r>
              <a:r>
                <a:rPr lang="en-US" altLang="zh-CN" dirty="0"/>
                <a:t>index</a:t>
              </a:r>
              <a:endParaRPr 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6DD054B-A0E8-0A30-5ACE-CC14EFFC6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8737" y="3167216"/>
              <a:ext cx="1278915" cy="1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4E6048-21DD-5567-D29A-3131249D3C88}"/>
                </a:ext>
              </a:extLst>
            </p:cNvPr>
            <p:cNvSpPr txBox="1"/>
            <p:nvPr/>
          </p:nvSpPr>
          <p:spPr>
            <a:xfrm>
              <a:off x="3965699" y="9621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94629A0-2A07-C917-0FFD-2BDF20816B6C}"/>
                </a:ext>
              </a:extLst>
            </p:cNvPr>
            <p:cNvSpPr txBox="1"/>
            <p:nvPr/>
          </p:nvSpPr>
          <p:spPr>
            <a:xfrm>
              <a:off x="5104249" y="9434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106FCB-2FCA-5786-F2E4-8B99AEC6EF24}"/>
                </a:ext>
              </a:extLst>
            </p:cNvPr>
            <p:cNvSpPr txBox="1"/>
            <p:nvPr/>
          </p:nvSpPr>
          <p:spPr>
            <a:xfrm>
              <a:off x="3401359" y="19567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A9978EA-0B9D-8AC0-60BA-997FFAC728CE}"/>
                </a:ext>
              </a:extLst>
            </p:cNvPr>
            <p:cNvSpPr txBox="1"/>
            <p:nvPr/>
          </p:nvSpPr>
          <p:spPr>
            <a:xfrm>
              <a:off x="4280297" y="1897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9C0B57E-A852-8543-7271-C5307D2789B4}"/>
                </a:ext>
              </a:extLst>
            </p:cNvPr>
            <p:cNvSpPr txBox="1"/>
            <p:nvPr/>
          </p:nvSpPr>
          <p:spPr>
            <a:xfrm>
              <a:off x="5747937" y="19820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6FC76A-E23A-6970-F711-1EB7F8DD3ACE}"/>
                </a:ext>
              </a:extLst>
            </p:cNvPr>
            <p:cNvSpPr txBox="1"/>
            <p:nvPr/>
          </p:nvSpPr>
          <p:spPr>
            <a:xfrm>
              <a:off x="4920499" y="19362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65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xitong</dc:creator>
  <cp:lastModifiedBy>zhang xitong</cp:lastModifiedBy>
  <cp:revision>2</cp:revision>
  <dcterms:created xsi:type="dcterms:W3CDTF">2024-08-23T00:29:20Z</dcterms:created>
  <dcterms:modified xsi:type="dcterms:W3CDTF">2024-08-23T00:36:11Z</dcterms:modified>
</cp:coreProperties>
</file>