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Presentation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14</cp:revision>
  <dcterms:created xsi:type="dcterms:W3CDTF">2024-01-10T09:02:19Z</dcterms:created>
  <dcterms:modified xsi:type="dcterms:W3CDTF">2024-01-10T09:02:19Z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