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4203065" y="3106420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71185" y="831215"/>
            <a:ext cx="1070610" cy="19050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470535" cy="58864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447030" y="7505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94885" y="25850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01155" y="831215"/>
            <a:ext cx="518160" cy="89916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07250" y="958850"/>
            <a:ext cx="602615" cy="77152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858760" y="103124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752590" y="50927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8632825" y="162052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7400925" y="13709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1370965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56615" cy="79248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226810" y="17475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4130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556635" y="3662680"/>
            <a:ext cx="5821045" cy="6477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67935" y="2077720"/>
            <a:ext cx="4342130" cy="1651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297035" y="2110105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5895" y="1370965"/>
            <a:ext cx="2196465" cy="2794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46470" y="2951480"/>
            <a:ext cx="3913505" cy="88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973945" y="1383030"/>
            <a:ext cx="0" cy="1617345"/>
          </a:xfrm>
          <a:prstGeom prst="line">
            <a:avLst/>
          </a:prstGeom>
          <a:ln w="635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616950" y="967105"/>
            <a:ext cx="3175" cy="2344420"/>
          </a:xfrm>
          <a:prstGeom prst="line">
            <a:avLst/>
          </a:prstGeom>
          <a:ln w="57150">
            <a:solidFill>
              <a:srgbClr val="FF3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342630" y="558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S0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9025255" y="1463040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S1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692005" y="685165"/>
            <a:ext cx="5581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rgbClr val="FF0000"/>
                </a:solidFill>
                <a:highlight>
                  <a:srgbClr val="FFFF00"/>
                </a:highlight>
              </a:rPr>
              <a:t>S2</a:t>
            </a:r>
            <a:endParaRPr lang="en-US" sz="2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025255" y="3926840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底分型</a:t>
            </a:r>
            <a:endParaRPr lang="zh-CN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95365" y="2821940"/>
            <a:ext cx="355600" cy="66294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905510" cy="134239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464935" y="2969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67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833120"/>
            <a:ext cx="2926715" cy="42525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25310" y="21602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208395" y="3840480"/>
            <a:ext cx="614680" cy="124523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1018540" cy="294322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699250" y="442404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448935" y="272986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421380" y="1637665"/>
            <a:ext cx="1406525" cy="147193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404235" y="176784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3515995"/>
            <a:ext cx="420370" cy="76009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734685" y="402653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47125" y="415607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9975850" y="402653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686175" y="163766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743960" y="20427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5636260" y="266001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812030" y="1702435"/>
            <a:ext cx="824230" cy="257365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967095" y="34524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89550" y="243522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8275" y="274129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151370" y="325818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814310" y="3678555"/>
            <a:ext cx="852170" cy="119761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629015" y="3678555"/>
            <a:ext cx="1228725" cy="213487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7747000" y="378015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7370" y="4276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04495" y="1653540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62280" y="20586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1951990" y="1247775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30350" y="1718310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882265" y="151066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84910" y="275209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79215" y="2715895"/>
            <a:ext cx="1141730" cy="162052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937000" y="312102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26710" y="2310130"/>
            <a:ext cx="814705" cy="1616075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05070" y="2780665"/>
            <a:ext cx="421640" cy="125920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5344795" y="223012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659630" y="381444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41415" y="2364105"/>
            <a:ext cx="305435" cy="103949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546850" y="258064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529830" y="3699510"/>
            <a:ext cx="771525" cy="103759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95005" y="3814445"/>
            <a:ext cx="764540" cy="2324735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8955405" y="5130800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853680" y="433641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68375" y="1541145"/>
            <a:ext cx="2429510" cy="2121535"/>
          </a:xfrm>
          <a:prstGeom prst="straightConnector1">
            <a:avLst/>
          </a:prstGeom>
          <a:ln w="82550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11220" y="2077720"/>
            <a:ext cx="1794510" cy="15367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09315" y="509270"/>
            <a:ext cx="0" cy="59182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429260" y="3258185"/>
            <a:ext cx="218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前面向下的线段，终结于</a:t>
            </a:r>
            <a:r>
              <a:rPr lang="en-US" altLang="zh-CN"/>
              <a:t>A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3171190" y="3662680"/>
            <a:ext cx="4762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/>
              <a:t>A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782060" y="3601085"/>
            <a:ext cx="1830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新线段开始的第一笔</a:t>
            </a:r>
            <a:r>
              <a:rPr lang="en-US" altLang="zh-CN"/>
              <a:t> S1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3782060" y="220789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S1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6001385" y="975360"/>
            <a:ext cx="955675" cy="246126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189855" y="2142490"/>
            <a:ext cx="831850" cy="129413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5887720" y="1715770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S2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35550" y="273621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X1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957060" y="975360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058150" y="1237615"/>
            <a:ext cx="539115" cy="1498600"/>
          </a:xfrm>
          <a:prstGeom prst="straightConnector1">
            <a:avLst/>
          </a:prstGeom>
          <a:ln w="7302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3615" y="1370965"/>
            <a:ext cx="1115695" cy="1887220"/>
          </a:xfrm>
          <a:prstGeom prst="straightConnector1">
            <a:avLst/>
          </a:prstGeom>
          <a:ln w="66675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87578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X2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312910" y="1945005"/>
            <a:ext cx="767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X3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024495" y="1019175"/>
            <a:ext cx="572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rgbClr val="FF0000"/>
                </a:solidFill>
              </a:rPr>
              <a:t>S3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WPS Presentation</Application>
  <PresentationFormat>宽屏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Arial Black</vt:lpstr>
      <vt:lpstr>Microsoft YaHei</vt:lpstr>
      <vt:lpstr>文泉驿正黑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zxt</cp:lastModifiedBy>
  <cp:revision>16</cp:revision>
  <dcterms:created xsi:type="dcterms:W3CDTF">2024-01-10T09:42:15Z</dcterms:created>
  <dcterms:modified xsi:type="dcterms:W3CDTF">2024-01-10T09:42:15Z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