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7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>
            <a:off x="803910" y="3133725"/>
            <a:ext cx="8138160" cy="24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07085" y="2212340"/>
            <a:ext cx="891540" cy="902970"/>
          </a:xfrm>
          <a:prstGeom prst="straightConnector1">
            <a:avLst/>
          </a:prstGeom>
          <a:ln w="317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98625" y="2212340"/>
            <a:ext cx="934720" cy="202819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33345" y="1744980"/>
            <a:ext cx="1646555" cy="2432050"/>
          </a:xfrm>
          <a:prstGeom prst="straightConnector1">
            <a:avLst/>
          </a:prstGeom>
          <a:ln w="317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79900" y="1744980"/>
            <a:ext cx="934720" cy="202819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14620" y="2466975"/>
            <a:ext cx="880745" cy="1306195"/>
          </a:xfrm>
          <a:prstGeom prst="straightConnector1">
            <a:avLst/>
          </a:prstGeom>
          <a:ln w="317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95365" y="2466975"/>
            <a:ext cx="934720" cy="202819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50545" y="294957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545590" y="174498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419985" y="433959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147185" y="137668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021580" y="387223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973445" y="202692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7030085" y="449516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033895" y="3561715"/>
            <a:ext cx="891540" cy="902970"/>
          </a:xfrm>
          <a:prstGeom prst="straightConnector1">
            <a:avLst/>
          </a:prstGeom>
          <a:ln w="317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7929245" y="350393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07085" y="544830"/>
            <a:ext cx="0" cy="49917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50545" y="35369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8845550" y="2961640"/>
            <a:ext cx="57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807085" y="2212340"/>
            <a:ext cx="5287645" cy="931545"/>
          </a:xfrm>
          <a:prstGeom prst="rect">
            <a:avLst/>
          </a:prstGeom>
          <a:solidFill>
            <a:srgbClr val="FF8D4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030085" y="3547745"/>
            <a:ext cx="3593465" cy="931545"/>
          </a:xfrm>
          <a:prstGeom prst="rect">
            <a:avLst/>
          </a:prstGeom>
          <a:solidFill>
            <a:srgbClr val="FF8D4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>
            <a:off x="803910" y="3133725"/>
            <a:ext cx="8138160" cy="2413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33345" y="1744980"/>
            <a:ext cx="1646555" cy="2432050"/>
          </a:xfrm>
          <a:prstGeom prst="straightConnector1">
            <a:avLst/>
          </a:prstGeom>
          <a:ln w="317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79900" y="1744980"/>
            <a:ext cx="3015615" cy="2092325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50545" y="294957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866515" y="137668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659120" y="200279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03395" y="353695"/>
            <a:ext cx="0" cy="61601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7270750" y="353695"/>
            <a:ext cx="0" cy="61702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03580" y="626110"/>
            <a:ext cx="8138160" cy="2413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90525" y="45402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cxnSp>
        <p:nvCxnSpPr>
          <p:cNvPr id="25" name="Curved Connector 24"/>
          <p:cNvCxnSpPr/>
          <p:nvPr/>
        </p:nvCxnSpPr>
        <p:spPr>
          <a:xfrm rot="5400000" flipV="1">
            <a:off x="3625850" y="1418590"/>
            <a:ext cx="2346960" cy="945515"/>
          </a:xfrm>
          <a:prstGeom prst="curvedConnector3">
            <a:avLst>
              <a:gd name="adj1" fmla="val 50014"/>
            </a:avLst>
          </a:prstGeom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683125" y="1373505"/>
            <a:ext cx="51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f(a)</a:t>
            </a:r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 rot="16200000">
            <a:off x="6786245" y="3816350"/>
            <a:ext cx="2028190" cy="944880"/>
          </a:xfrm>
          <a:prstGeom prst="curvedConnector3">
            <a:avLst>
              <a:gd name="adj1" fmla="val 49969"/>
            </a:avLst>
          </a:prstGeom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0885" y="5564505"/>
            <a:ext cx="8138160" cy="2413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04495" y="532828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903210" y="446024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f(b)</a:t>
            </a: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327900" y="4059555"/>
            <a:ext cx="2807970" cy="8890"/>
          </a:xfrm>
          <a:prstGeom prst="line">
            <a:avLst/>
          </a:prstGeom>
          <a:ln w="28575">
            <a:solidFill>
              <a:srgbClr val="FF8D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261600" y="366712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52970" y="3168015"/>
            <a:ext cx="1019810" cy="871220"/>
          </a:xfrm>
          <a:custGeom>
            <a:avLst/>
            <a:gdLst>
              <a:gd name="connisteX0" fmla="*/ 42545 w 1019810"/>
              <a:gd name="connsiteY0" fmla="*/ 0 h 871220"/>
              <a:gd name="connisteX1" fmla="*/ 1019810 w 1019810"/>
              <a:gd name="connsiteY1" fmla="*/ 10795 h 871220"/>
              <a:gd name="connisteX2" fmla="*/ 988060 w 1019810"/>
              <a:gd name="connsiteY2" fmla="*/ 180975 h 871220"/>
              <a:gd name="connisteX3" fmla="*/ 966470 w 1019810"/>
              <a:gd name="connsiteY3" fmla="*/ 541655 h 871220"/>
              <a:gd name="connisteX4" fmla="*/ 796925 w 1019810"/>
              <a:gd name="connsiteY4" fmla="*/ 871220 h 871220"/>
              <a:gd name="connisteX5" fmla="*/ 0 w 1019810"/>
              <a:gd name="connsiteY5" fmla="*/ 871220 h 871220"/>
              <a:gd name="connisteX6" fmla="*/ 42545 w 1019810"/>
              <a:gd name="connsiteY6" fmla="*/ 0 h 8712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019810" h="871220">
                <a:moveTo>
                  <a:pt x="42545" y="0"/>
                </a:moveTo>
                <a:lnTo>
                  <a:pt x="1019810" y="10795"/>
                </a:lnTo>
                <a:lnTo>
                  <a:pt x="988060" y="180975"/>
                </a:lnTo>
                <a:lnTo>
                  <a:pt x="966470" y="541655"/>
                </a:lnTo>
                <a:lnTo>
                  <a:pt x="796925" y="871220"/>
                </a:lnTo>
                <a:lnTo>
                  <a:pt x="0" y="871220"/>
                </a:lnTo>
                <a:lnTo>
                  <a:pt x="42545" y="0"/>
                </a:ln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7554595" y="342455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F(x)</a:t>
            </a:r>
            <a:endParaRPr lang="zh-CN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6913880" y="380873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 flipV="1">
            <a:off x="703580" y="5561965"/>
            <a:ext cx="4563745" cy="1397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50215" y="539178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85620" y="1624330"/>
            <a:ext cx="0" cy="39757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636770" y="1564640"/>
            <a:ext cx="0" cy="40112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03580" y="2853055"/>
            <a:ext cx="4574540" cy="1397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01320" y="269494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85620" y="2711450"/>
            <a:ext cx="3025140" cy="2840355"/>
          </a:xfrm>
          <a:prstGeom prst="line">
            <a:avLst/>
          </a:prstGeom>
          <a:ln w="28575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437505" y="538480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632585" y="125603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810760" y="232664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b=a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785620" y="2849880"/>
            <a:ext cx="1665605" cy="1557655"/>
          </a:xfrm>
          <a:prstGeom prst="line">
            <a:avLst/>
          </a:prstGeom>
          <a:ln w="28575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483995" y="409575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783715" y="2870835"/>
            <a:ext cx="2814320" cy="2623185"/>
          </a:xfrm>
          <a:custGeom>
            <a:avLst/>
            <a:gdLst>
              <a:gd name="connisteX0" fmla="*/ 0 w 2814320"/>
              <a:gd name="connsiteY0" fmla="*/ 1539875 h 2623185"/>
              <a:gd name="connisteX1" fmla="*/ 1646555 w 2814320"/>
              <a:gd name="connsiteY1" fmla="*/ 0 h 2623185"/>
              <a:gd name="connisteX2" fmla="*/ 2814320 w 2814320"/>
              <a:gd name="connsiteY2" fmla="*/ 10795 h 2623185"/>
              <a:gd name="connisteX3" fmla="*/ 21590 w 2814320"/>
              <a:gd name="connsiteY3" fmla="*/ 2623185 h 2623185"/>
              <a:gd name="connisteX4" fmla="*/ 0 w 2814320"/>
              <a:gd name="connsiteY4" fmla="*/ 1539875 h 26231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14320" h="2623185">
                <a:moveTo>
                  <a:pt x="0" y="1539875"/>
                </a:moveTo>
                <a:lnTo>
                  <a:pt x="1646555" y="0"/>
                </a:lnTo>
                <a:lnTo>
                  <a:pt x="2814320" y="10795"/>
                </a:lnTo>
                <a:lnTo>
                  <a:pt x="21590" y="2623185"/>
                </a:lnTo>
                <a:lnTo>
                  <a:pt x="0" y="1539875"/>
                </a:lnTo>
                <a:close/>
              </a:path>
            </a:pathLst>
          </a:custGeom>
          <a:pattFill prst="dkDnDiag">
            <a:fgClr>
              <a:srgbClr val="FF8D4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2005" y="2434590"/>
            <a:ext cx="83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b=a+x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397885" y="1861820"/>
            <a:ext cx="0" cy="389763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239135" y="575310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1-x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>
            <a:off x="803910" y="3133725"/>
            <a:ext cx="8138160" cy="2413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33345" y="1118235"/>
            <a:ext cx="1667510" cy="3058795"/>
          </a:xfrm>
          <a:prstGeom prst="straightConnector1">
            <a:avLst/>
          </a:prstGeom>
          <a:ln w="317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82440" y="1118235"/>
            <a:ext cx="2949575" cy="60579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50545" y="294957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866515" y="114236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659120" y="200279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03395" y="353695"/>
            <a:ext cx="0" cy="39509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7270750" y="353695"/>
            <a:ext cx="0" cy="39084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03580" y="626110"/>
            <a:ext cx="8138160" cy="2413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90525" y="45402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cxnSp>
        <p:nvCxnSpPr>
          <p:cNvPr id="25" name="Curved Connector 24"/>
          <p:cNvCxnSpPr/>
          <p:nvPr/>
        </p:nvCxnSpPr>
        <p:spPr>
          <a:xfrm rot="5400000" flipV="1">
            <a:off x="3625850" y="1418590"/>
            <a:ext cx="2346960" cy="945515"/>
          </a:xfrm>
          <a:prstGeom prst="curvedConnector3">
            <a:avLst>
              <a:gd name="adj1" fmla="val 50014"/>
            </a:avLst>
          </a:prstGeom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616450" y="2002790"/>
            <a:ext cx="51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f(a)</a:t>
            </a:r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 rot="16200000">
            <a:off x="6800215" y="1714500"/>
            <a:ext cx="2028190" cy="944880"/>
          </a:xfrm>
          <a:prstGeom prst="curvedConnector3">
            <a:avLst>
              <a:gd name="adj1" fmla="val 49969"/>
            </a:avLst>
          </a:prstGeom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8324215" y="148971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g(b)</a:t>
            </a: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168515" y="2037715"/>
            <a:ext cx="2807970" cy="8890"/>
          </a:xfrm>
          <a:prstGeom prst="line">
            <a:avLst/>
          </a:prstGeom>
          <a:ln w="28575">
            <a:solidFill>
              <a:srgbClr val="FF8D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9976485" y="185801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52970" y="1142365"/>
            <a:ext cx="1019810" cy="871220"/>
          </a:xfrm>
          <a:custGeom>
            <a:avLst/>
            <a:gdLst>
              <a:gd name="connisteX0" fmla="*/ 42545 w 1019810"/>
              <a:gd name="connsiteY0" fmla="*/ 0 h 871220"/>
              <a:gd name="connisteX1" fmla="*/ 1019810 w 1019810"/>
              <a:gd name="connsiteY1" fmla="*/ 10795 h 871220"/>
              <a:gd name="connisteX2" fmla="*/ 988060 w 1019810"/>
              <a:gd name="connsiteY2" fmla="*/ 180975 h 871220"/>
              <a:gd name="connisteX3" fmla="*/ 966470 w 1019810"/>
              <a:gd name="connsiteY3" fmla="*/ 541655 h 871220"/>
              <a:gd name="connisteX4" fmla="*/ 796925 w 1019810"/>
              <a:gd name="connsiteY4" fmla="*/ 871220 h 871220"/>
              <a:gd name="connisteX5" fmla="*/ 0 w 1019810"/>
              <a:gd name="connsiteY5" fmla="*/ 871220 h 871220"/>
              <a:gd name="connisteX6" fmla="*/ 42545 w 1019810"/>
              <a:gd name="connsiteY6" fmla="*/ 0 h 8712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019810" h="871220">
                <a:moveTo>
                  <a:pt x="42545" y="0"/>
                </a:moveTo>
                <a:lnTo>
                  <a:pt x="1019810" y="10795"/>
                </a:lnTo>
                <a:lnTo>
                  <a:pt x="988060" y="180975"/>
                </a:lnTo>
                <a:lnTo>
                  <a:pt x="966470" y="541655"/>
                </a:lnTo>
                <a:lnTo>
                  <a:pt x="796925" y="871220"/>
                </a:lnTo>
                <a:lnTo>
                  <a:pt x="0" y="871220"/>
                </a:lnTo>
                <a:lnTo>
                  <a:pt x="42545" y="0"/>
                </a:ln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7398385" y="127444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G(x)</a:t>
            </a:r>
            <a:endParaRPr lang="zh-CN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6962775" y="156210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03580" y="1094105"/>
            <a:ext cx="8138160" cy="2413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00685" y="92202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 flipV="1">
            <a:off x="703580" y="5561965"/>
            <a:ext cx="4563745" cy="1397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50215" y="539178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85620" y="1624330"/>
            <a:ext cx="0" cy="39757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636770" y="1564640"/>
            <a:ext cx="0" cy="40112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03580" y="2853055"/>
            <a:ext cx="4574540" cy="1397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01320" y="269494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85620" y="2711450"/>
            <a:ext cx="3025140" cy="2840355"/>
          </a:xfrm>
          <a:prstGeom prst="line">
            <a:avLst/>
          </a:prstGeom>
          <a:ln w="28575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437505" y="538480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632585" y="125603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810760" y="232664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b=a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85620" y="3787775"/>
            <a:ext cx="2867660" cy="1905"/>
          </a:xfrm>
          <a:prstGeom prst="line">
            <a:avLst/>
          </a:prstGeom>
          <a:ln w="28575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344930" y="352742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833245" y="3787775"/>
            <a:ext cx="2820035" cy="1790700"/>
          </a:xfrm>
          <a:custGeom>
            <a:avLst/>
            <a:gdLst>
              <a:gd name="connisteX0" fmla="*/ 0 w 2820035"/>
              <a:gd name="connsiteY0" fmla="*/ 1736725 h 1790700"/>
              <a:gd name="connisteX1" fmla="*/ 1801495 w 2820035"/>
              <a:gd name="connsiteY1" fmla="*/ 0 h 1790700"/>
              <a:gd name="connisteX2" fmla="*/ 2820035 w 2820035"/>
              <a:gd name="connsiteY2" fmla="*/ 20955 h 1790700"/>
              <a:gd name="connisteX3" fmla="*/ 2809240 w 2820035"/>
              <a:gd name="connsiteY3" fmla="*/ 1790700 h 1790700"/>
              <a:gd name="connisteX4" fmla="*/ 0 w 2820035"/>
              <a:gd name="connsiteY4" fmla="*/ 1736725 h 1790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20035" h="1790700">
                <a:moveTo>
                  <a:pt x="0" y="1736725"/>
                </a:moveTo>
                <a:lnTo>
                  <a:pt x="1801495" y="0"/>
                </a:lnTo>
                <a:lnTo>
                  <a:pt x="2820035" y="20955"/>
                </a:lnTo>
                <a:lnTo>
                  <a:pt x="2809240" y="1790700"/>
                </a:lnTo>
                <a:lnTo>
                  <a:pt x="0" y="1736725"/>
                </a:lnTo>
                <a:close/>
              </a:path>
            </a:pathLst>
          </a:custGeom>
          <a:pattFill prst="dkDnDiag">
            <a:fgClr>
              <a:srgbClr val="FF8D4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>
            <a:off x="803910" y="3133725"/>
            <a:ext cx="3495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07085" y="2212340"/>
            <a:ext cx="891540" cy="902970"/>
          </a:xfrm>
          <a:prstGeom prst="straightConnector1">
            <a:avLst/>
          </a:prstGeom>
          <a:ln w="317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98625" y="2212340"/>
            <a:ext cx="1624965" cy="311912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23590" y="4173855"/>
            <a:ext cx="803910" cy="1157605"/>
          </a:xfrm>
          <a:prstGeom prst="straightConnector1">
            <a:avLst/>
          </a:prstGeom>
          <a:ln w="317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50545" y="294957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545590" y="174498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449195" y="496316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127500" y="406019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07085" y="544830"/>
            <a:ext cx="0" cy="49917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50545" y="35369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807085" y="2212340"/>
            <a:ext cx="890905" cy="931545"/>
          </a:xfrm>
          <a:prstGeom prst="rect">
            <a:avLst/>
          </a:prstGeom>
          <a:solidFill>
            <a:srgbClr val="FF8D4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10590" y="231330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073910" y="369189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771900" y="475551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 flipV="1">
            <a:off x="703580" y="5561965"/>
            <a:ext cx="4563745" cy="1397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50215" y="539178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85620" y="1624330"/>
            <a:ext cx="0" cy="39757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636770" y="1564640"/>
            <a:ext cx="0" cy="40112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03580" y="2853055"/>
            <a:ext cx="4574540" cy="1397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01320" y="269494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94510" y="2726055"/>
            <a:ext cx="2279650" cy="2155190"/>
          </a:xfrm>
          <a:prstGeom prst="line">
            <a:avLst/>
          </a:prstGeom>
          <a:ln w="28575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437505" y="538480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632585" y="125603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450590" y="2197735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b=c+a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387475" y="457898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471035" y="108331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90065" y="2854325"/>
            <a:ext cx="2133600" cy="1984375"/>
          </a:xfrm>
          <a:custGeom>
            <a:avLst/>
            <a:gdLst>
              <a:gd name="connisteX0" fmla="*/ 0 w 2133600"/>
              <a:gd name="connsiteY0" fmla="*/ 10795 h 1984375"/>
              <a:gd name="connisteX1" fmla="*/ 2133600 w 2133600"/>
              <a:gd name="connsiteY1" fmla="*/ 0 h 1984375"/>
              <a:gd name="connisteX2" fmla="*/ 10795 w 2133600"/>
              <a:gd name="connsiteY2" fmla="*/ 1984375 h 1984375"/>
              <a:gd name="connisteX3" fmla="*/ 0 w 2133600"/>
              <a:gd name="connsiteY3" fmla="*/ 10795 h 19843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33600" h="1984375">
                <a:moveTo>
                  <a:pt x="0" y="10795"/>
                </a:moveTo>
                <a:lnTo>
                  <a:pt x="2133600" y="0"/>
                </a:lnTo>
                <a:lnTo>
                  <a:pt x="10795" y="1984375"/>
                </a:lnTo>
                <a:lnTo>
                  <a:pt x="0" y="10795"/>
                </a:lnTo>
                <a:close/>
              </a:path>
            </a:pathLst>
          </a:custGeom>
          <a:pattFill prst="dkDnDiag">
            <a:fgClr>
              <a:srgbClr val="FF8D4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Presentation</Application>
  <PresentationFormat>宽屏</PresentationFormat>
  <Paragraphs>118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7</cp:revision>
  <dcterms:created xsi:type="dcterms:W3CDTF">2024-03-11T08:36:50Z</dcterms:created>
  <dcterms:modified xsi:type="dcterms:W3CDTF">2024-03-11T08:36:50Z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