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3661" autoAdjust="0"/>
  </p:normalViewPr>
  <p:slideViewPr>
    <p:cSldViewPr snapToGrid="0">
      <p:cViewPr varScale="1">
        <p:scale>
          <a:sx n="61" d="100"/>
          <a:sy n="61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8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7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1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2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7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8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也可以部署到自己的服务器，部署到其他云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4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521654"/>
            <a:ext cx="10515600" cy="266241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第一部分</a:t>
            </a:r>
            <a:r>
              <a:rPr lang="en-US" altLang="zh-CN" dirty="0"/>
              <a:t>-1- </a:t>
            </a:r>
            <a:r>
              <a:rPr lang="zh-CN" altLang="en-US" dirty="0"/>
              <a:t>什么是</a:t>
            </a:r>
            <a:r>
              <a:rPr lang="en-US" altLang="zh-CN" dirty="0"/>
              <a:t>.NET Core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814AE-198D-40E0-970F-2F444655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774121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25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Microsoft Azure</a:t>
            </a:r>
            <a:br>
              <a:rPr lang="en-US" altLang="zh-CN" sz="25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5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全球第二大云计算厂商</a:t>
            </a:r>
            <a:endParaRPr lang="zh-cn" altLang="zh-CN" sz="2500" cap="none" dirty="0"/>
          </a:p>
        </p:txBody>
      </p:sp>
    </p:spTree>
    <p:extLst>
      <p:ext uri="{BB962C8B-B14F-4D97-AF65-F5344CB8AC3E}">
        <p14:creationId xmlns:p14="http://schemas.microsoft.com/office/powerpoint/2010/main" val="259782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2500" cap="none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zh-CN" altLang="en-US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为云而生</a:t>
            </a:r>
            <a:br>
              <a:rPr lang="en-US" altLang="zh-CN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不止于云，不止于</a:t>
            </a:r>
            <a:r>
              <a:rPr lang="en-US" altLang="zh-CN" sz="2500" cap="none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Azure</a:t>
            </a:r>
            <a:endParaRPr lang="zh-cn" altLang="zh-CN" sz="2500" cap="none" dirty="0"/>
          </a:p>
        </p:txBody>
      </p:sp>
    </p:spTree>
    <p:extLst>
      <p:ext uri="{BB962C8B-B14F-4D97-AF65-F5344CB8AC3E}">
        <p14:creationId xmlns:p14="http://schemas.microsoft.com/office/powerpoint/2010/main" val="16145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8926FD-4BE6-49D9-A1EF-33F3B451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23" y="2147887"/>
            <a:ext cx="10391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.NET</a:t>
            </a:r>
            <a:r>
              <a:rPr lang="zh-CN" altLang="en-US" sz="4400" cap="none" dirty="0"/>
              <a:t>是开发平台</a:t>
            </a:r>
            <a:br>
              <a:rPr lang="en-US" altLang="zh-CN" sz="4400" cap="none" dirty="0"/>
            </a:br>
            <a:r>
              <a:rPr lang="en-US" altLang="zh-CN" sz="4400" cap="none" dirty="0"/>
              <a:t>.NET</a:t>
            </a:r>
            <a:r>
              <a:rPr lang="zh-CN" altLang="en-US" sz="4400" cap="none" dirty="0"/>
              <a:t>是 </a:t>
            </a:r>
            <a:r>
              <a:rPr lang="en-US" altLang="zh-CN" sz="4400" cap="none" dirty="0"/>
              <a:t>.NET Framework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.</a:t>
            </a:r>
            <a:r>
              <a:rPr lang="en-US" altLang="zh-CN" sz="4400" cap="none"/>
              <a:t>NET Core</a:t>
            </a:r>
            <a:r>
              <a:rPr lang="zh-CN" altLang="en-US" sz="4400" cap="none"/>
              <a:t>、</a:t>
            </a:r>
            <a:r>
              <a:rPr lang="en-US" altLang="zh-CN" sz="4400" cap="none" dirty="0"/>
              <a:t>Xamarin/Mono</a:t>
            </a:r>
            <a:r>
              <a:rPr lang="zh-CN" altLang="en-US" sz="4400" cap="none" dirty="0"/>
              <a:t>的统称。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2364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.NET Framework</a:t>
            </a:r>
            <a:r>
              <a:rPr lang="zh-CN" altLang="en-US" sz="4400" cap="none" dirty="0"/>
              <a:t>：</a:t>
            </a:r>
            <a:r>
              <a:rPr lang="zh-CN" altLang="en-US" dirty="0"/>
              <a:t>近</a:t>
            </a:r>
            <a:r>
              <a:rPr lang="en-US" altLang="zh-CN" dirty="0"/>
              <a:t>20</a:t>
            </a:r>
            <a:r>
              <a:rPr lang="zh-CN" altLang="en-US" dirty="0"/>
              <a:t>年历史，</a:t>
            </a:r>
            <a:r>
              <a:rPr lang="en-US" altLang="zh-CN" dirty="0"/>
              <a:t>.NET</a:t>
            </a:r>
            <a:r>
              <a:rPr lang="zh-CN" altLang="en-US" dirty="0"/>
              <a:t>简称的最早拥有者，用于开发</a:t>
            </a:r>
            <a:r>
              <a:rPr lang="en-US" altLang="zh-CN" dirty="0"/>
              <a:t>Windows</a:t>
            </a:r>
            <a:r>
              <a:rPr lang="zh-CN" altLang="en-US" dirty="0"/>
              <a:t>程序。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362897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Xamarin/Mono</a:t>
            </a:r>
            <a:r>
              <a:rPr lang="zh-CN" altLang="en-US" sz="4400" cap="none" dirty="0"/>
              <a:t>主要做移动开发：</a:t>
            </a:r>
            <a:r>
              <a:rPr lang="en-US" altLang="zh-CN" sz="4400" cap="none" dirty="0"/>
              <a:t>Xamarin</a:t>
            </a:r>
            <a:r>
              <a:rPr lang="zh-CN" altLang="en-US" sz="4400" cap="none" dirty="0"/>
              <a:t>、</a:t>
            </a:r>
            <a:r>
              <a:rPr lang="en-US" altLang="zh-CN" sz="4400" cap="none" dirty="0"/>
              <a:t>Unity</a:t>
            </a:r>
            <a:r>
              <a:rPr lang="zh-CN" altLang="en-US" dirty="0"/>
              <a:t>。</a:t>
            </a:r>
            <a:r>
              <a:rPr lang="en-US" altLang="zh-CN" dirty="0"/>
              <a:t>Mono</a:t>
            </a:r>
            <a:r>
              <a:rPr lang="zh-CN" altLang="en-US" dirty="0"/>
              <a:t>也能做</a:t>
            </a:r>
            <a:r>
              <a:rPr lang="en-US" altLang="zh-CN" dirty="0"/>
              <a:t>Web</a:t>
            </a:r>
            <a:r>
              <a:rPr lang="zh-CN" altLang="en-US" dirty="0"/>
              <a:t>等跨平台开发，但主要专注移动端。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2449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：免费、跨平台、开源。</a:t>
            </a:r>
            <a:br>
              <a:rPr lang="en-US" altLang="zh-CN" dirty="0"/>
            </a:br>
            <a:r>
              <a:rPr lang="zh-CN" altLang="en-US" dirty="0"/>
              <a:t>跨平台：程序可以运行在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等操作系统下。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7448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cap="none" dirty="0"/>
              <a:t>为什么程序要跨平台运行？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9103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 ">
            <a:extLst>
              <a:ext uri="{FF2B5EF4-FFF2-40B4-BE49-F238E27FC236}">
                <a16:creationId xmlns:a16="http://schemas.microsoft.com/office/drawing/2014/main" id="{9BE6028E-F06A-41EA-ABF4-97BBEED7B2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18" y="374287"/>
            <a:ext cx="8553062" cy="5858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3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3E4E5D7-B0FD-4998-B721-E5C6084A88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81" y="674360"/>
            <a:ext cx="9668607" cy="5509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9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12" y="1468147"/>
            <a:ext cx="11064202" cy="4279509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Cloud Computing</a:t>
            </a:r>
            <a:br>
              <a:rPr lang="en-US" altLang="zh-CN" sz="4400" cap="none" dirty="0"/>
            </a:br>
            <a:r>
              <a:rPr lang="zh-CN" altLang="en-US" sz="4400" cap="none" dirty="0"/>
              <a:t>云计算</a:t>
            </a:r>
            <a:endParaRPr lang="zh-cn" altLang="zh-CN" sz="4400" cap="none" dirty="0"/>
          </a:p>
        </p:txBody>
      </p:sp>
    </p:spTree>
    <p:extLst>
      <p:ext uri="{BB962C8B-B14F-4D97-AF65-F5344CB8AC3E}">
        <p14:creationId xmlns:p14="http://schemas.microsoft.com/office/powerpoint/2010/main" val="178127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177</Words>
  <Application>Microsoft Office PowerPoint</Application>
  <PresentationFormat>宽屏</PresentationFormat>
  <Paragraphs>19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杨中科 .NET Core 教程 第一部分-1- 什么是.NET Core</vt:lpstr>
      <vt:lpstr>.NET是开发平台 .NET是 .NET Framework、.NET Core、Xamarin/Mono的统称。</vt:lpstr>
      <vt:lpstr>.NET Framework：近20年历史，.NET简称的最早拥有者，用于开发Windows程序。</vt:lpstr>
      <vt:lpstr>Xamarin/Mono主要做移动开发：Xamarin、Unity。Mono也能做Web等跨平台开发，但主要专注移动端。</vt:lpstr>
      <vt:lpstr>.NET Core：免费、跨平台、开源。 跨平台：程序可以运行在Windows、Linux、Mac等操作系统下。</vt:lpstr>
      <vt:lpstr>为什么程序要跨平台运行？</vt:lpstr>
      <vt:lpstr>PowerPoint 演示文稿</vt:lpstr>
      <vt:lpstr>PowerPoint 演示文稿</vt:lpstr>
      <vt:lpstr>Cloud Computing 云计算</vt:lpstr>
      <vt:lpstr> Microsoft Azure 全球第二大云计算厂商</vt:lpstr>
      <vt:lpstr>.Net Core为云而生 不止于云，不止于Azure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340</cp:revision>
  <dcterms:created xsi:type="dcterms:W3CDTF">2020-11-15T02:31:09Z</dcterms:created>
  <dcterms:modified xsi:type="dcterms:W3CDTF">2020-12-01T06:54:37Z</dcterms:modified>
</cp:coreProperties>
</file>