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76" r:id="rId4"/>
    <p:sldId id="281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0573" autoAdjust="0"/>
  </p:normalViewPr>
  <p:slideViewPr>
    <p:cSldViewPr snapToGrid="0">
      <p:cViewPr varScale="1">
        <p:scale>
          <a:sx n="52" d="100"/>
          <a:sy n="52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81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5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9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7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1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5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6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521654"/>
            <a:ext cx="10515600" cy="266241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第一部分</a:t>
            </a:r>
            <a:r>
              <a:rPr lang="en-US" altLang="zh-CN" dirty="0"/>
              <a:t>-2- .NET Core</a:t>
            </a:r>
            <a:r>
              <a:rPr lang="zh-CN" altLang="en-US" dirty="0"/>
              <a:t>的重要问题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C1FC3B-EAA6-48E9-B631-38920E07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4" y="3860429"/>
            <a:ext cx="10391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cap="none" dirty="0"/>
              <a:t>.NET Core</a:t>
            </a:r>
            <a:r>
              <a:rPr lang="zh-CN" altLang="en-US" sz="4400" cap="none" dirty="0"/>
              <a:t>和</a:t>
            </a:r>
            <a:r>
              <a:rPr lang="en-US" altLang="zh-CN" sz="4400" cap="none" dirty="0"/>
              <a:t>.NET Framework</a:t>
            </a:r>
            <a:r>
              <a:rPr lang="zh-CN" altLang="en-US" sz="4400" cap="none" dirty="0"/>
              <a:t>不同：</a:t>
            </a:r>
            <a:br>
              <a:rPr lang="en-US" altLang="zh-CN" sz="4400" cap="none" dirty="0"/>
            </a:br>
            <a:br>
              <a:rPr lang="en-US" altLang="zh-CN" sz="4400" cap="none" dirty="0"/>
            </a:br>
            <a:r>
              <a:rPr lang="en-US" altLang="zh-CN" sz="4400" cap="none" dirty="0"/>
              <a:t>1</a:t>
            </a:r>
            <a:r>
              <a:rPr lang="zh-CN" altLang="en-US" sz="4400" cap="none" dirty="0"/>
              <a:t>）不支持：</a:t>
            </a:r>
            <a:r>
              <a:rPr lang="en-US" altLang="zh-CN" sz="4400" cap="none" dirty="0"/>
              <a:t>ASP.NET </a:t>
            </a:r>
            <a:r>
              <a:rPr lang="en-US" altLang="zh-CN" sz="4400" cap="none" dirty="0" err="1"/>
              <a:t>WebForms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WCF</a:t>
            </a:r>
            <a:r>
              <a:rPr lang="zh-CN" altLang="en-US" sz="4400" cap="none" dirty="0"/>
              <a:t>服务器端、</a:t>
            </a:r>
            <a:r>
              <a:rPr lang="en-US" altLang="zh-CN" sz="4400" cap="none" dirty="0"/>
              <a:t>WF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.NET Remoting</a:t>
            </a:r>
            <a:r>
              <a:rPr lang="zh-CN" altLang="en-US" sz="4400" cap="none" dirty="0"/>
              <a:t>、</a:t>
            </a:r>
            <a:r>
              <a:rPr lang="en-NZ" altLang="zh-CN" sz="4400" cap="none" dirty="0" err="1"/>
              <a:t>Appdomain</a:t>
            </a:r>
            <a:br>
              <a:rPr lang="en-NZ" altLang="zh-CN" sz="4400" cap="none" dirty="0"/>
            </a:br>
            <a:r>
              <a:rPr lang="en-NZ" altLang="zh-CN" sz="4400" cap="none" dirty="0"/>
              <a:t>2</a:t>
            </a:r>
            <a:r>
              <a:rPr lang="zh-CN" altLang="en-US" sz="4400" cap="none" dirty="0"/>
              <a:t>）部分</a:t>
            </a:r>
            <a:r>
              <a:rPr lang="en-US" altLang="zh-CN" sz="4400" cap="none" dirty="0"/>
              <a:t>Windows-Only</a:t>
            </a:r>
            <a:r>
              <a:rPr lang="zh-CN" altLang="en-US" sz="4400" cap="none" dirty="0"/>
              <a:t>的特性</a:t>
            </a:r>
            <a:r>
              <a:rPr lang="en-US" altLang="zh-CN" sz="4400" cap="none" dirty="0"/>
              <a:t>.NET core</a:t>
            </a:r>
            <a:r>
              <a:rPr lang="zh-CN" altLang="en-US" sz="4400" cap="none" dirty="0"/>
              <a:t>，但是无法跨平台：</a:t>
            </a:r>
            <a:r>
              <a:rPr lang="en-US" altLang="zh-CN" sz="4400" cap="none" dirty="0"/>
              <a:t> WinForm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WPF</a:t>
            </a:r>
            <a:r>
              <a:rPr lang="zh-CN" altLang="en-US" sz="4400" cap="none" dirty="0"/>
              <a:t>、注册表、</a:t>
            </a:r>
            <a:r>
              <a:rPr lang="en-US" altLang="zh-CN" sz="4400" cap="none" dirty="0"/>
              <a:t>Event Log</a:t>
            </a:r>
            <a:r>
              <a:rPr lang="zh-CN" altLang="en-US" dirty="0"/>
              <a:t>、</a:t>
            </a:r>
            <a:r>
              <a:rPr lang="en-US" altLang="zh-CN" dirty="0"/>
              <a:t>AD</a:t>
            </a:r>
            <a:r>
              <a:rPr lang="zh-CN" altLang="en-US" dirty="0"/>
              <a:t>等。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300862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cap="none" dirty="0"/>
              <a:t>我的项目可以用</a:t>
            </a:r>
            <a:r>
              <a:rPr lang="en-US" altLang="zh-CN" sz="4400" cap="none" dirty="0"/>
              <a:t>.NET Core</a:t>
            </a:r>
            <a:r>
              <a:rPr lang="zh-CN" altLang="en-US" sz="4400" cap="none" dirty="0"/>
              <a:t>开发吗？</a:t>
            </a:r>
            <a:br>
              <a:rPr lang="en-US" altLang="zh-CN" sz="4400" cap="none" dirty="0"/>
            </a:br>
            <a:r>
              <a:rPr lang="en-US" altLang="zh-CN" sz="4400" cap="none" dirty="0"/>
              <a:t>1</a:t>
            </a:r>
            <a:r>
              <a:rPr lang="zh-CN" altLang="en-US" sz="4400" cap="none" dirty="0"/>
              <a:t>）旧</a:t>
            </a:r>
            <a:r>
              <a:rPr lang="en-US" altLang="zh-CN" sz="4400" cap="none" dirty="0"/>
              <a:t>.NET Framework</a:t>
            </a:r>
            <a:r>
              <a:rPr lang="zh-CN" altLang="en-US" sz="4400" cap="none" dirty="0"/>
              <a:t>项目没必要动；</a:t>
            </a:r>
            <a:br>
              <a:rPr lang="en-US" altLang="zh-CN" sz="4400" cap="none" dirty="0"/>
            </a:br>
            <a:r>
              <a:rPr lang="en-US" altLang="zh-CN" sz="4400" cap="none" dirty="0"/>
              <a:t>2) </a:t>
            </a:r>
            <a:r>
              <a:rPr lang="zh-CN" altLang="en-US" sz="4400" cap="none" dirty="0"/>
              <a:t>用到了</a:t>
            </a:r>
            <a:r>
              <a:rPr lang="en-US" altLang="zh-CN" sz="4400" cap="none" dirty="0"/>
              <a:t>.NET Core</a:t>
            </a:r>
            <a:r>
              <a:rPr lang="zh-CN" altLang="en-US" sz="4400" cap="none" dirty="0"/>
              <a:t>中不支持的特性的不能动；</a:t>
            </a:r>
            <a:br>
              <a:rPr lang="en-US" altLang="zh-CN" sz="4400" cap="none" dirty="0"/>
            </a:br>
            <a:r>
              <a:rPr lang="en-US" altLang="zh-CN" sz="4400" cap="none" dirty="0"/>
              <a:t>3</a:t>
            </a:r>
            <a:r>
              <a:rPr lang="zh-CN" altLang="en-US" sz="4400" cap="none" dirty="0"/>
              <a:t>）其他项目都可以用</a:t>
            </a:r>
            <a:r>
              <a:rPr lang="en-US" altLang="zh-CN" sz="4400" cap="none" dirty="0"/>
              <a:t>.NET Core</a:t>
            </a:r>
            <a:r>
              <a:rPr lang="zh-CN" altLang="en-US" sz="4400" cap="none" dirty="0"/>
              <a:t>，已经足够成熟，社区也在全面转向</a:t>
            </a:r>
            <a:r>
              <a:rPr lang="en-US" altLang="zh-CN" sz="4400" cap="none"/>
              <a:t>.NET Core.</a:t>
            </a:r>
            <a:br>
              <a:rPr lang="en-US" altLang="zh-CN" sz="4400" cap="none" dirty="0"/>
            </a:b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314703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4ED4B6-3D9D-4911-94E1-FC84BB56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02" y="2147887"/>
            <a:ext cx="10391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br>
              <a:rPr lang="en-US" altLang="zh-CN" dirty="0"/>
            </a:br>
            <a:r>
              <a:rPr lang="en-US" altLang="zh-CN" dirty="0"/>
              <a:t>.NET</a:t>
            </a:r>
            <a:r>
              <a:rPr lang="zh-CN" altLang="en-US" dirty="0"/>
              <a:t>中主要的开发语言。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2364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尽管绝大部分用法都没变，但是</a:t>
            </a:r>
            <a:r>
              <a:rPr lang="en-US" altLang="zh-CN" dirty="0"/>
              <a:t>.NET Core</a:t>
            </a:r>
            <a:r>
              <a:rPr lang="zh-CN" altLang="en-US" dirty="0"/>
              <a:t>不是 </a:t>
            </a:r>
            <a:r>
              <a:rPr lang="en-US" altLang="zh-CN" dirty="0"/>
              <a:t>.NET Framework</a:t>
            </a:r>
            <a:r>
              <a:rPr lang="zh-CN" altLang="en-US" dirty="0"/>
              <a:t>的升级版，无法直接升级</a:t>
            </a:r>
            <a:br>
              <a:rPr lang="en-US" altLang="zh-CN" dirty="0"/>
            </a:b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262476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又被微软坑了？</a:t>
            </a:r>
            <a:br>
              <a:rPr lang="en-US" altLang="zh-CN" dirty="0"/>
            </a:br>
            <a:r>
              <a:rPr lang="en-NZ" altLang="zh-CN" dirty="0"/>
              <a:t>.N</a:t>
            </a:r>
            <a:r>
              <a:rPr lang="en-US" altLang="zh-CN" dirty="0"/>
              <a:t>ET</a:t>
            </a:r>
            <a:r>
              <a:rPr lang="en-NZ" altLang="zh-CN" dirty="0"/>
              <a:t> Framework</a:t>
            </a:r>
            <a:r>
              <a:rPr lang="zh-CN" altLang="en-US" dirty="0"/>
              <a:t>白学了？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352563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用</a:t>
            </a:r>
            <a:r>
              <a:rPr lang="en-US" altLang="zh-CN" dirty="0"/>
              <a:t>Mono</a:t>
            </a:r>
            <a:r>
              <a:rPr lang="zh-CN" altLang="en-US" dirty="0"/>
              <a:t>，</a:t>
            </a:r>
            <a:r>
              <a:rPr lang="en-US" altLang="zh-CN" dirty="0"/>
              <a:t>.NET Framework</a:t>
            </a:r>
            <a:r>
              <a:rPr lang="zh-CN" altLang="en-US" dirty="0"/>
              <a:t>程序可以直接运行在</a:t>
            </a:r>
            <a:r>
              <a:rPr lang="en-US" altLang="zh-CN" dirty="0"/>
              <a:t>Linux</a:t>
            </a:r>
            <a:r>
              <a:rPr lang="zh-CN" altLang="en-US" dirty="0"/>
              <a:t>下。</a:t>
            </a:r>
            <a:br>
              <a:rPr lang="en-US" altLang="zh-CN" dirty="0"/>
            </a:br>
            <a:r>
              <a:rPr lang="zh-CN" altLang="en-US" dirty="0"/>
              <a:t>有了</a:t>
            </a:r>
            <a:r>
              <a:rPr lang="en-US" altLang="zh-CN" dirty="0"/>
              <a:t>Mono</a:t>
            </a:r>
            <a:r>
              <a:rPr lang="zh-CN" altLang="en-US" dirty="0"/>
              <a:t>，为啥微软还搞</a:t>
            </a:r>
            <a:r>
              <a:rPr lang="en-US" altLang="zh-CN" dirty="0"/>
              <a:t>.NET Core?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23436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.NET Framework</a:t>
            </a:r>
            <a:r>
              <a:rPr lang="zh-CN" altLang="en-US" dirty="0"/>
              <a:t>缺点：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、系统级别的安装，互相影响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、无法独立部署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ASP.NET </a:t>
            </a:r>
            <a:r>
              <a:rPr lang="zh-CN" altLang="en-US" dirty="0"/>
              <a:t>和</a:t>
            </a:r>
            <a:r>
              <a:rPr lang="en-US" altLang="zh-CN" dirty="0"/>
              <a:t>IIS</a:t>
            </a:r>
            <a:r>
              <a:rPr lang="zh-CN" altLang="en-US" dirty="0"/>
              <a:t>深度耦合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ASP.NET</a:t>
            </a:r>
            <a:r>
              <a:rPr lang="zh-CN" altLang="en-US" dirty="0"/>
              <a:t>资源消耗大</a:t>
            </a: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、非云原生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28974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.NET Framework</a:t>
            </a:r>
            <a:r>
              <a:rPr lang="zh-CN" altLang="en-US" dirty="0"/>
              <a:t>历史包袱：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、带着手铐脚镣长大的</a:t>
            </a:r>
            <a:r>
              <a:rPr lang="en-US" altLang="zh-CN" dirty="0"/>
              <a:t>ASP.NET MVC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ASP.NET</a:t>
            </a:r>
            <a:r>
              <a:rPr lang="zh-CN" altLang="en-US" dirty="0"/>
              <a:t>底层不支持很好的单元测试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66954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cap="none" dirty="0"/>
              <a:t>Mono</a:t>
            </a:r>
            <a:r>
              <a:rPr lang="zh-CN" altLang="en-US" dirty="0"/>
              <a:t>在移动端单纯，到了服务器端就走不动了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322956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cap="none" dirty="0"/>
              <a:t>.NET Core</a:t>
            </a:r>
            <a:r>
              <a:rPr lang="zh-CN" altLang="en-US" sz="4400" cap="none" dirty="0"/>
              <a:t>的优点：</a:t>
            </a:r>
            <a:br>
              <a:rPr lang="en-US" altLang="zh-CN" sz="4400" cap="none" dirty="0"/>
            </a:br>
            <a:r>
              <a:rPr lang="en-US" altLang="zh-CN" sz="4400" cap="none" dirty="0"/>
              <a:t>1</a:t>
            </a:r>
            <a:r>
              <a:rPr lang="zh-CN" altLang="en-US" sz="4400" cap="none" dirty="0"/>
              <a:t>）支持独立部署，不互相影响；</a:t>
            </a:r>
            <a:br>
              <a:rPr lang="en-US" altLang="zh-CN" sz="4400" cap="none" dirty="0"/>
            </a:br>
            <a:r>
              <a:rPr lang="en-US" altLang="zh-CN" sz="4400" cap="none" dirty="0"/>
              <a:t>2</a:t>
            </a:r>
            <a:r>
              <a:rPr lang="zh-CN" altLang="en-US" sz="4400" cap="none" dirty="0"/>
              <a:t>）彻底模块化；</a:t>
            </a:r>
            <a:br>
              <a:rPr lang="en-US" altLang="zh-CN" sz="4400" cap="none" dirty="0"/>
            </a:br>
            <a:r>
              <a:rPr lang="en-US" altLang="zh-CN" sz="4400" cap="none" dirty="0"/>
              <a:t>3</a:t>
            </a:r>
            <a:r>
              <a:rPr lang="zh-CN" altLang="en-US" sz="4400" cap="none" dirty="0"/>
              <a:t>）没有历史包袱，运行效率高</a:t>
            </a:r>
            <a:br>
              <a:rPr lang="en-US" altLang="zh-CN" sz="4400" cap="none" dirty="0"/>
            </a:br>
            <a:r>
              <a:rPr lang="en-US" altLang="zh-CN" sz="4400" cap="none" dirty="0"/>
              <a:t>4</a:t>
            </a:r>
            <a:r>
              <a:rPr lang="zh-CN" altLang="en-US" sz="4400" cap="none" dirty="0"/>
              <a:t>）不依赖于</a:t>
            </a:r>
            <a:r>
              <a:rPr lang="en-US" altLang="zh-CN" sz="4400" cap="none" dirty="0"/>
              <a:t>IIS</a:t>
            </a:r>
            <a:br>
              <a:rPr lang="en-US" altLang="zh-CN" sz="4400" cap="none" dirty="0"/>
            </a:br>
            <a:r>
              <a:rPr lang="en-US" altLang="zh-CN" sz="4400" cap="none" dirty="0"/>
              <a:t>5</a:t>
            </a:r>
            <a:r>
              <a:rPr lang="zh-CN" altLang="en-US" sz="4400" cap="none" dirty="0"/>
              <a:t>）跨平台</a:t>
            </a:r>
            <a:br>
              <a:rPr lang="en-US" altLang="zh-CN" sz="4400" cap="none" dirty="0"/>
            </a:br>
            <a:r>
              <a:rPr lang="en-US" altLang="zh-CN" sz="4400" cap="none" dirty="0"/>
              <a:t>6</a:t>
            </a:r>
            <a:r>
              <a:rPr lang="zh-CN" altLang="en-US" sz="4400" cap="none" dirty="0"/>
              <a:t>）符合现代开发理念：依赖注入、单元测试等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41114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383</Words>
  <Application>Microsoft Office PowerPoint</Application>
  <PresentationFormat>宽屏</PresentationFormat>
  <Paragraphs>21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杨中科 .NET Core 教程 第一部分-2- .NET Core的重要问题</vt:lpstr>
      <vt:lpstr>什么是C#？ .NET中主要的开发语言。</vt:lpstr>
      <vt:lpstr>尽管绝大部分用法都没变，但是.NET Core不是 .NET Framework的升级版，无法直接升级 </vt:lpstr>
      <vt:lpstr>又被微软坑了？ .NET Framework白学了？</vt:lpstr>
      <vt:lpstr>用Mono，.NET Framework程序可以直接运行在Linux下。 有了Mono，为啥微软还搞.NET Core?</vt:lpstr>
      <vt:lpstr>.NET Framework缺点： 1、系统级别的安装，互相影响 2、无法独立部署 3、ASP.NET 和IIS深度耦合 4、ASP.NET资源消耗大 5、非云原生</vt:lpstr>
      <vt:lpstr>.NET Framework历史包袱： 1、带着手铐脚镣长大的ASP.NET MVC 2、ASP.NET底层不支持很好的单元测试</vt:lpstr>
      <vt:lpstr>Mono在移动端单纯，到了服务器端就走不动了</vt:lpstr>
      <vt:lpstr>.NET Core的优点： 1）支持独立部署，不互相影响； 2）彻底模块化； 3）没有历史包袱，运行效率高 4）不依赖于IIS 5）跨平台 6）符合现代开发理念：依赖注入、单元测试等</vt:lpstr>
      <vt:lpstr>.NET Core和.NET Framework不同：  1）不支持：ASP.NET WebForms、WCF服务器端、WF、.NET Remoting、Appdomain 2）部分Windows-Only的特性.NET core，但是无法跨平台： WinForm、WPF、注册表、Event Log、AD等。</vt:lpstr>
      <vt:lpstr>我的项目可以用.NET Core开发吗？ 1）旧.NET Framework项目没必要动； 2) 用到了.NET Core中不支持的特性的不能动； 3）其他项目都可以用.NET Core，已经足够成熟，社区也在全面转向.NET Core.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403</cp:revision>
  <dcterms:created xsi:type="dcterms:W3CDTF">2020-11-15T02:31:09Z</dcterms:created>
  <dcterms:modified xsi:type="dcterms:W3CDTF">2020-11-30T10:00:18Z</dcterms:modified>
</cp:coreProperties>
</file>