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7" r:id="rId2"/>
    <p:sldId id="264" r:id="rId3"/>
    <p:sldId id="278" r:id="rId4"/>
    <p:sldId id="276" r:id="rId5"/>
    <p:sldId id="279" r:id="rId6"/>
    <p:sldId id="280" r:id="rId7"/>
    <p:sldId id="277" r:id="rId8"/>
    <p:sldId id="281" r:id="rId9"/>
    <p:sldId id="275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68" autoAdjust="0"/>
    <p:restoredTop sz="80573" autoAdjust="0"/>
  </p:normalViewPr>
  <p:slideViewPr>
    <p:cSldViewPr snapToGrid="0">
      <p:cViewPr varScale="1">
        <p:scale>
          <a:sx n="52" d="100"/>
          <a:sy n="52" d="100"/>
        </p:scale>
        <p:origin x="139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2FCA5F-0AB4-4B27-9880-843A32CD3FC4}" type="datetimeFigureOut">
              <a:rPr lang="zh-CN" altLang="en-US" smtClean="0"/>
              <a:t>2020/12/2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10780C-912A-474E-894F-1447CA981A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234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61815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61379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74284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316D37-E459-4079-94F3-34FEA56848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A18E50B-511E-44C6-916B-CB8C4EA2C3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BDDA09-3136-4688-9B6E-B6D1A4DEE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2020/12/2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62417F-B4CE-4C4B-A002-6609B1B9B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EFC39E-499B-479A-8660-C0A55A1C7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271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DC943D-458F-4E03-BF28-B07A36D2C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FF0DFB6-9895-4018-AB3C-4323CECDD0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01C206-7699-4EFC-8733-AEAEC1E28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2020/12/2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99C726-A681-490B-9168-0BE13884D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47E5DF-377C-4869-8483-8883770C7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7594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5164D18-C36D-4275-9DFC-3E8B2B2F02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B796AF0-AF90-4A79-B845-9E672A292F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66325B-4411-4A18-BACF-8FCCD9D8A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2020/12/2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108B84-426E-42DA-8751-621C02D25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4BDAEB-943B-40E4-9DEE-E11874776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64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25F7BB-DB8B-41DB-87C4-94213BFA8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200774-8486-4266-93BC-69B0CE4BCF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3B7ABE-F7E0-40DB-8251-5D2E27842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2020/12/2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1AE5A7-ABAB-4C7C-8888-2417F920B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596627-2B4F-424B-8C4E-F400A2395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8884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DE0FE1-5CA4-474D-AD4A-750D6729A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21F77A9-E3BB-4FC3-88F0-DC68B238EA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168910-94F5-482A-81B0-3E37AF384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2020/12/2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3D8229-2419-4017-B242-A8FB87E65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EBE2A7-F95C-4F6F-9A07-7DEA7F504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3865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D42FF5-51B3-4DE4-90A3-26C4933A4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0B52AD-879A-4FB2-B6F4-D387DFFFCC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D83CACB-C320-46C3-BFD2-FF0E772405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1629F4-29E1-4720-8C60-E10FC7E72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2020/12/2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B0EB927-3D60-493E-9BFC-CB76FD117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3F50DF5-580E-4E86-8245-AE23D340D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9336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F00AF5-0CE3-4B6B-A48A-86E1B9187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0C8927F-C7DC-4D13-8531-E8DFB3F71B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735C0F6-5C4D-4B98-BDA1-4110D2C97A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1587455-037B-4F13-A879-623D6D5968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1717354-B3E9-462E-A7D1-0CF3710F20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E4FD022-6A03-40F1-A335-195110121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2020/12/2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E576C8B-D2A0-49CA-8996-97B22EDFE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EC2D821-804F-4FE1-9AE2-24D87670D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9055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4A7DC7-8B84-400D-BFF2-3B6A8216F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CDD682C-E071-4BBC-8C9B-F41DCAD9C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2020/12/2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05B5539-8039-4BF7-A620-25C14A898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F934120-3596-4ABF-8843-26EB8509B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2482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651F32E-CE2F-4D3F-907F-92482EA33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2020/12/2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6D0D85D-C182-4A14-AC34-65547E422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510EE38-FFEF-4CDE-92F4-F8FB7BD1C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4078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AB3C99-E80D-4F62-9C3B-0B2865DC8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8FE187-C3E7-42CC-9560-2A853D8B42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4B94577-827A-4306-98EB-39D8AEBE1C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E49BA6E-75B9-436F-A828-3C43B9604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2020/12/2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F95021E-939E-46B0-8E5E-C310A8255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37D2305-4149-42DD-8F32-9AC73E886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5903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2AB5C6-CBD4-4894-AC6F-4C2B85EB6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154EE67-1BA6-435B-88C3-88E39980A2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57CD9F7-73ED-4CD4-9897-F65F4E0CFE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04F30F7-1E7A-4250-A134-620D0E99F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2020/12/2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6E4ADCE-C312-4D13-A69A-47CF2042C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B6C9DEF-10A8-4D9B-AEEB-C8F40314B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1299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8CB31EB-3BC0-4768-83C0-F1622BF3F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4058766-A04C-46FC-97A8-1FDFEDD5BC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E8B08B-7785-4959-A80F-D233A14257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EE646F-F65C-4115-9CFB-3F24605268F9}" type="datetimeFigureOut">
              <a:rPr lang="zh-CN" altLang="en-US" smtClean="0"/>
              <a:t>2020/12/2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BF6190-24C8-45DD-98B6-F2B1D62EA2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D79527-18E0-4C67-A6B8-EDAF285D46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5585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devblogs.microsoft.com/dotnet/announcing-net-standard-2-1/#net-platform-support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B724B4-A1D6-449F-8991-1EF6E3C4C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8829" y="521654"/>
            <a:ext cx="10515600" cy="2662417"/>
          </a:xfrm>
        </p:spPr>
        <p:txBody>
          <a:bodyPr>
            <a:normAutofit/>
          </a:bodyPr>
          <a:lstStyle/>
          <a:p>
            <a:r>
              <a:rPr lang="zh-CN" altLang="en-US" sz="4400" dirty="0"/>
              <a:t>杨中科</a:t>
            </a:r>
            <a:br>
              <a:rPr lang="en-US" altLang="zh-CN" sz="4400" dirty="0"/>
            </a:br>
            <a:r>
              <a:rPr lang="en-US" altLang="zh-CN" dirty="0"/>
              <a:t>.NET Core </a:t>
            </a:r>
            <a:r>
              <a:rPr lang="zh-CN" altLang="en-US" dirty="0"/>
              <a:t>教程</a:t>
            </a:r>
            <a:br>
              <a:rPr lang="en-US" altLang="zh-CN" dirty="0"/>
            </a:br>
            <a:r>
              <a:rPr lang="zh-CN" altLang="en-US" dirty="0"/>
              <a:t>第一部分</a:t>
            </a:r>
            <a:r>
              <a:rPr lang="en-US" altLang="zh-CN" dirty="0"/>
              <a:t>-3</a:t>
            </a:r>
            <a:r>
              <a:rPr lang="zh-CN" altLang="en-US" dirty="0"/>
              <a:t>：</a:t>
            </a:r>
            <a:r>
              <a:rPr lang="en-US" altLang="zh-CN" dirty="0"/>
              <a:t> .NET Standard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745B8AD-C0EE-4566-A556-A13E7558BF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112" y="3429000"/>
            <a:ext cx="10391775" cy="256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990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B724B4-A1D6-449F-8991-1EF6E3C4C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899" y="253546"/>
            <a:ext cx="11064202" cy="6464495"/>
          </a:xfrm>
        </p:spPr>
        <p:txBody>
          <a:bodyPr>
            <a:norm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）不讲</a:t>
            </a:r>
            <a:r>
              <a:rPr lang="en-US" altLang="zh-CN" dirty="0"/>
              <a:t>C#</a:t>
            </a:r>
            <a:r>
              <a:rPr lang="zh-CN" altLang="en-US" dirty="0"/>
              <a:t>基础语法和</a:t>
            </a:r>
            <a:r>
              <a:rPr lang="en-US" altLang="zh-CN" dirty="0"/>
              <a:t>.NET</a:t>
            </a:r>
            <a:r>
              <a:rPr lang="zh-CN" altLang="en-US" dirty="0"/>
              <a:t>基础类库（不需要学过</a:t>
            </a:r>
            <a:r>
              <a:rPr lang="en-US" altLang="zh-CN" dirty="0"/>
              <a:t>ASP.NET</a:t>
            </a:r>
            <a:r>
              <a:rPr lang="zh-CN" altLang="en-US" dirty="0"/>
              <a:t>等）。需要懂</a:t>
            </a:r>
            <a:r>
              <a:rPr lang="en-US" altLang="zh-CN" dirty="0"/>
              <a:t>HTML</a:t>
            </a:r>
            <a:r>
              <a:rPr lang="zh-CN" altLang="en-US" dirty="0"/>
              <a:t>、</a:t>
            </a:r>
            <a:r>
              <a:rPr lang="en-US" altLang="zh-CN" dirty="0"/>
              <a:t>JavaScript</a:t>
            </a:r>
            <a:r>
              <a:rPr lang="zh-CN" altLang="en-US" dirty="0"/>
              <a:t>、数据库等。后续会录制基础视频。</a:t>
            </a:r>
            <a:br>
              <a:rPr lang="en-US" altLang="zh-CN" dirty="0"/>
            </a:br>
            <a:r>
              <a:rPr lang="en-US" altLang="zh-CN" dirty="0"/>
              <a:t>2</a:t>
            </a:r>
            <a:r>
              <a:rPr lang="zh-CN" altLang="en-US" dirty="0"/>
              <a:t>）上课使用</a:t>
            </a:r>
            <a:r>
              <a:rPr lang="en-US" altLang="zh-CN" dirty="0"/>
              <a:t>Visual Studio 2019</a:t>
            </a:r>
            <a:r>
              <a:rPr lang="zh-CN" altLang="en-US" dirty="0"/>
              <a:t>，尽量和我一致</a:t>
            </a:r>
            <a:br>
              <a:rPr lang="en-US" altLang="zh-CN" dirty="0"/>
            </a:br>
            <a:r>
              <a:rPr lang="en-US" altLang="zh-CN" dirty="0"/>
              <a:t>3</a:t>
            </a:r>
            <a:r>
              <a:rPr lang="zh-CN" altLang="en-US" dirty="0"/>
              <a:t>）自主学习能力。请记录笔记，不要依靠我的课件、代码。搜索</a:t>
            </a:r>
            <a:r>
              <a:rPr lang="en-US" altLang="zh-CN" dirty="0"/>
              <a:t>《</a:t>
            </a:r>
            <a:r>
              <a:rPr lang="zh-CN" altLang="en-US" dirty="0"/>
              <a:t>杨中科 学会学习</a:t>
            </a:r>
            <a:r>
              <a:rPr lang="en-US" altLang="zh-CN" dirty="0"/>
              <a:t>》</a:t>
            </a:r>
            <a:r>
              <a:rPr lang="zh-CN" altLang="en-US" dirty="0"/>
              <a:t>。必要的资料尽量放到评论区，内容汇总到</a:t>
            </a:r>
            <a:r>
              <a:rPr lang="en-US" altLang="zh-CN" dirty="0"/>
              <a:t>youzack.com</a:t>
            </a:r>
            <a:endParaRPr lang="zh-cn" altLang="zh-CN" sz="4400" cap="none" dirty="0"/>
          </a:p>
        </p:txBody>
      </p:sp>
    </p:spTree>
    <p:extLst>
      <p:ext uri="{BB962C8B-B14F-4D97-AF65-F5344CB8AC3E}">
        <p14:creationId xmlns:p14="http://schemas.microsoft.com/office/powerpoint/2010/main" val="1236434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B5EF2F9B-A54C-4B98-83E8-4F197C3E48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775" y="931895"/>
            <a:ext cx="11156441" cy="4591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067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B724B4-A1D6-449F-8991-1EF6E3C4C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3646" y="665714"/>
            <a:ext cx="11064202" cy="883168"/>
          </a:xfrm>
        </p:spPr>
        <p:txBody>
          <a:bodyPr>
            <a:normAutofit/>
          </a:bodyPr>
          <a:lstStyle/>
          <a:p>
            <a:r>
              <a:rPr lang="en-NZ" altLang="zh-CN" dirty="0"/>
              <a:t>.NET Standard</a:t>
            </a:r>
            <a:endParaRPr lang="zh-cn" altLang="zh-CN" sz="4400" cap="none" dirty="0"/>
          </a:p>
        </p:txBody>
      </p:sp>
      <p:pic>
        <p:nvPicPr>
          <p:cNvPr id="3" name="Picture 15">
            <a:extLst>
              <a:ext uri="{FF2B5EF4-FFF2-40B4-BE49-F238E27FC236}">
                <a16:creationId xmlns:a16="http://schemas.microsoft.com/office/drawing/2014/main" id="{B8662B1B-4965-41DB-839E-838CD949EC67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219908" y="1686410"/>
            <a:ext cx="7875814" cy="4505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6333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46C6A196-1EFE-4F77-AAD7-D4B7E3DCA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899" y="253547"/>
            <a:ext cx="11064202" cy="5867336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验证：</a:t>
            </a:r>
            <a:r>
              <a:rPr lang="en-US" altLang="zh-CN" dirty="0"/>
              <a:t>.NET Standard</a:t>
            </a:r>
            <a:r>
              <a:rPr lang="zh-CN" altLang="en-US" dirty="0"/>
              <a:t>只是标准，不是实现</a:t>
            </a:r>
            <a:br>
              <a:rPr lang="en-US" altLang="zh-CN" dirty="0"/>
            </a:br>
            <a:r>
              <a:rPr lang="en-US" altLang="zh-CN" dirty="0"/>
              <a:t>1) </a:t>
            </a:r>
            <a:r>
              <a:rPr lang="zh-CN" altLang="en-US" dirty="0"/>
              <a:t>建</a:t>
            </a:r>
            <a:r>
              <a:rPr lang="en-US" altLang="zh-CN" dirty="0"/>
              <a:t>. NET Standard</a:t>
            </a:r>
            <a:r>
              <a:rPr lang="zh-CN" altLang="en-US" dirty="0"/>
              <a:t>类库项目，确认版本是</a:t>
            </a:r>
            <a:r>
              <a:rPr lang="en-US" altLang="zh-CN" dirty="0"/>
              <a:t>2.0</a:t>
            </a:r>
            <a:r>
              <a:rPr lang="zh-CN" altLang="en-US" dirty="0"/>
              <a:t>，建一个类，方法中打印</a:t>
            </a:r>
            <a:r>
              <a:rPr lang="en-NZ" altLang="zh-CN" dirty="0" err="1"/>
              <a:t>typeof</a:t>
            </a:r>
            <a:r>
              <a:rPr lang="en-NZ" altLang="zh-CN" dirty="0"/>
              <a:t>(</a:t>
            </a:r>
            <a:r>
              <a:rPr lang="en-NZ" altLang="zh-CN" dirty="0" err="1"/>
              <a:t>FileStream</a:t>
            </a:r>
            <a:r>
              <a:rPr lang="en-NZ" altLang="zh-CN" dirty="0"/>
              <a:t>).</a:t>
            </a:r>
            <a:r>
              <a:rPr lang="en-NZ" altLang="zh-CN" dirty="0" err="1"/>
              <a:t>Assembly.Location</a:t>
            </a:r>
            <a:r>
              <a:rPr lang="zh-CN" altLang="en-US" dirty="0"/>
              <a:t>。</a:t>
            </a:r>
            <a:br>
              <a:rPr lang="en-US" altLang="zh-CN" dirty="0"/>
            </a:br>
            <a:r>
              <a:rPr lang="en-US" altLang="zh-CN" dirty="0"/>
              <a:t>2</a:t>
            </a:r>
            <a:r>
              <a:rPr lang="zh-CN" altLang="en-US" dirty="0"/>
              <a:t>）分别建</a:t>
            </a:r>
            <a:r>
              <a:rPr lang="en-US" altLang="zh-CN" dirty="0"/>
              <a:t>. NET Framework</a:t>
            </a:r>
            <a:r>
              <a:rPr lang="zh-CN" altLang="en-US" dirty="0"/>
              <a:t>和</a:t>
            </a:r>
            <a:r>
              <a:rPr lang="en-US" altLang="zh-CN" dirty="0"/>
              <a:t>.NET Core</a:t>
            </a:r>
            <a:r>
              <a:rPr lang="zh-CN" altLang="en-US" dirty="0"/>
              <a:t>的控制台项目，添加对类库项目引用，并且调用。</a:t>
            </a:r>
            <a:br>
              <a:rPr lang="en-US" altLang="zh-CN" dirty="0"/>
            </a:br>
            <a:r>
              <a:rPr lang="en-US" altLang="zh-CN" dirty="0"/>
              <a:t>3</a:t>
            </a:r>
            <a:r>
              <a:rPr lang="zh-CN" altLang="en-US" dirty="0"/>
              <a:t>）用反编译工具</a:t>
            </a:r>
            <a:r>
              <a:rPr lang="en-US" altLang="zh-CN" dirty="0"/>
              <a:t>ILSpy</a:t>
            </a:r>
            <a:r>
              <a:rPr lang="zh-CN" altLang="en-US" dirty="0"/>
              <a:t>（尽管开源）分别反编译</a:t>
            </a:r>
            <a:r>
              <a:rPr lang="en-US" altLang="zh-CN" dirty="0"/>
              <a:t>VS</a:t>
            </a:r>
            <a:r>
              <a:rPr lang="zh-CN" altLang="en-US" dirty="0"/>
              <a:t>中</a:t>
            </a:r>
            <a:r>
              <a:rPr lang="en-NZ" altLang="zh-CN" dirty="0" err="1"/>
              <a:t>FileStream</a:t>
            </a:r>
            <a:r>
              <a:rPr lang="zh-CN" altLang="en-US" dirty="0"/>
              <a:t>、</a:t>
            </a:r>
            <a:r>
              <a:rPr lang="en-US" altLang="zh-CN" dirty="0"/>
              <a:t>.NET Framework</a:t>
            </a:r>
            <a:r>
              <a:rPr lang="zh-CN" altLang="en-US" dirty="0"/>
              <a:t>和</a:t>
            </a:r>
            <a:r>
              <a:rPr lang="en-US" altLang="zh-CN" dirty="0"/>
              <a:t>.NET Core</a:t>
            </a:r>
            <a:r>
              <a:rPr lang="zh-CN" altLang="en-US" dirty="0"/>
              <a:t>运行中的。</a:t>
            </a:r>
            <a:r>
              <a:rPr lang="en-US" altLang="zh-CN" dirty="0" err="1"/>
              <a:t>BeginRead</a:t>
            </a:r>
            <a:r>
              <a:rPr lang="zh-CN" altLang="en-US"/>
              <a:t>方法实现以及定义有不同。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4851589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46C6A196-1EFE-4F77-AAD7-D4B7E3DCA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899" y="253547"/>
            <a:ext cx="11064202" cy="5419466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.NET Standard</a:t>
            </a:r>
            <a:r>
              <a:rPr lang="zh-CN" altLang="en-US" sz="2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只是</a:t>
            </a:r>
            <a:r>
              <a:rPr lang="zh-CN" altLang="zh-CN" sz="2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规范，</a:t>
            </a:r>
            <a:r>
              <a:rPr lang="zh-CN" altLang="en-US" sz="2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一个</a:t>
            </a:r>
            <a:r>
              <a:rPr lang="en-US" altLang="zh-CN" sz="2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.NET Standard</a:t>
            </a:r>
            <a:r>
              <a:rPr lang="zh-CN" altLang="en-US" sz="2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类库可以被支持其版本的</a:t>
            </a:r>
            <a:r>
              <a:rPr lang="en-US" altLang="zh-CN" sz="2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.NET Framework</a:t>
            </a:r>
            <a:r>
              <a:rPr lang="zh-CN" altLang="en-US" sz="2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.NET Core</a:t>
            </a:r>
            <a:r>
              <a:rPr lang="zh-CN" altLang="en-US" sz="2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Xamarin</a:t>
            </a:r>
            <a:r>
              <a:rPr lang="zh-CN" altLang="en-US" sz="2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等引用。而</a:t>
            </a:r>
            <a:r>
              <a:rPr lang="en-US" altLang="zh-CN" sz="2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.NET Core</a:t>
            </a:r>
            <a:r>
              <a:rPr lang="zh-CN" altLang="en-US" sz="2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类库、</a:t>
            </a:r>
            <a:r>
              <a:rPr lang="en-US" altLang="zh-CN" sz="2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.NET Framework</a:t>
            </a:r>
            <a:r>
              <a:rPr lang="zh-CN" altLang="en-US" sz="2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类库则不可以。</a:t>
            </a:r>
            <a:br>
              <a:rPr lang="en-US" altLang="zh-CN" sz="2800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</a:br>
            <a:r>
              <a:rPr lang="zh-CN" altLang="en-US" sz="2800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如果编写一个公用的类库，尽量选择</a:t>
            </a:r>
            <a:r>
              <a:rPr lang="en-US" altLang="zh-CN" sz="2800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.NET Standard</a:t>
            </a:r>
            <a:r>
              <a:rPr lang="zh-CN" altLang="en-US" sz="2800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，并且尽量用低版本。</a:t>
            </a:r>
            <a:endParaRPr lang="zh-cn" altLang="zh-CN" sz="2800" dirty="0"/>
          </a:p>
        </p:txBody>
      </p:sp>
    </p:spTree>
    <p:extLst>
      <p:ext uri="{BB962C8B-B14F-4D97-AF65-F5344CB8AC3E}">
        <p14:creationId xmlns:p14="http://schemas.microsoft.com/office/powerpoint/2010/main" val="37568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C26C611D-289C-4154-AA50-93AD8F7D39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456" y="2467948"/>
            <a:ext cx="11610544" cy="1386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1851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EA8070-8038-4375-B71F-8B1A383A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807283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.NET Framework</a:t>
            </a:r>
            <a:r>
              <a:rPr lang="zh-CN" altLang="en-US" dirty="0"/>
              <a:t>支持到</a:t>
            </a:r>
            <a:r>
              <a:rPr lang="en-US" altLang="zh-CN" dirty="0"/>
              <a:t>.NET Standard 2.0</a:t>
            </a:r>
            <a:r>
              <a:rPr lang="zh-CN" altLang="en-US" dirty="0"/>
              <a:t>为止。</a:t>
            </a:r>
            <a:r>
              <a:rPr lang="zh-CN" altLang="en-US" dirty="0">
                <a:hlinkClick r:id="rId2"/>
              </a:rPr>
              <a:t>微软官方说明</a:t>
            </a:r>
            <a:br>
              <a:rPr lang="en-US" altLang="zh-CN" dirty="0"/>
            </a:br>
            <a:br>
              <a:rPr lang="en-US" altLang="zh-CN" dirty="0"/>
            </a:br>
            <a:r>
              <a:rPr lang="zh-CN" altLang="en-US" dirty="0"/>
              <a:t>从</a:t>
            </a:r>
            <a:r>
              <a:rPr lang="en-US" altLang="zh-CN" dirty="0"/>
              <a:t>.NET 5</a:t>
            </a:r>
            <a:r>
              <a:rPr lang="zh-CN" altLang="en-US" dirty="0"/>
              <a:t>开始，微软开始淡化其他叫法，统一为</a:t>
            </a:r>
            <a:r>
              <a:rPr lang="en-US" altLang="zh-CN" dirty="0"/>
              <a:t>.NET</a:t>
            </a:r>
            <a:r>
              <a:rPr lang="zh-CN" altLang="en-US" dirty="0"/>
              <a:t>，后续默认</a:t>
            </a:r>
            <a:r>
              <a:rPr lang="en-US" altLang="zh-CN" dirty="0"/>
              <a:t>.NET</a:t>
            </a:r>
            <a:r>
              <a:rPr lang="zh-CN" altLang="en-US" dirty="0"/>
              <a:t>就是指的</a:t>
            </a:r>
            <a:r>
              <a:rPr lang="en-US" altLang="zh-CN" dirty="0"/>
              <a:t>.NET Core</a:t>
            </a:r>
            <a:r>
              <a:rPr lang="zh-CN" altLang="en-US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718349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EEED3D08-35A7-40ED-8EF6-6B14381E01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112" y="3080948"/>
            <a:ext cx="10391775" cy="256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0455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2872</TotalTime>
  <Words>338</Words>
  <Application>Microsoft Office PowerPoint</Application>
  <PresentationFormat>宽屏</PresentationFormat>
  <Paragraphs>9</Paragraphs>
  <Slides>9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等线</vt:lpstr>
      <vt:lpstr>等线 Light</vt:lpstr>
      <vt:lpstr>Arial</vt:lpstr>
      <vt:lpstr>Calibri</vt:lpstr>
      <vt:lpstr>Office 主题​​</vt:lpstr>
      <vt:lpstr>杨中科 .NET Core 教程 第一部分-3： .NET Standard</vt:lpstr>
      <vt:lpstr>1）不讲C#基础语法和.NET基础类库（不需要学过ASP.NET等）。需要懂HTML、JavaScript、数据库等。后续会录制基础视频。 2）上课使用Visual Studio 2019，尽量和我一致 3）自主学习能力。请记录笔记，不要依靠我的课件、代码。搜索《杨中科 学会学习》。必要的资料尽量放到评论区，内容汇总到youzack.com</vt:lpstr>
      <vt:lpstr>PowerPoint 演示文稿</vt:lpstr>
      <vt:lpstr>.NET Standard</vt:lpstr>
      <vt:lpstr>验证：.NET Standard只是标准，不是实现 1) 建. NET Standard类库项目，确认版本是2.0，建一个类，方法中打印typeof(FileStream).Assembly.Location。 2）分别建. NET Framework和.NET Core的控制台项目，添加对类库项目引用，并且调用。 3）用反编译工具ILSpy（尽管开源）分别反编译VS中FileStream、.NET Framework和.NET Core运行中的。BeginRead方法实现以及定义有不同。</vt:lpstr>
      <vt:lpstr>.NET Standard只是规范，一个.NET Standard类库可以被支持其版本的.NET Framework、.NET Core、Xamarin等引用。而.NET Core类库、.NET Framework类库则不可以。 如果编写一个公用的类库，尽量选择.NET Standard，并且尽量用低版本。</vt:lpstr>
      <vt:lpstr>PowerPoint 演示文稿</vt:lpstr>
      <vt:lpstr>.NET Framework支持到.NET Standard 2.0为止。微软官方说明  从.NET 5开始，微软开始淡化其他叫法，统一为.NET，后续默认.NET就是指的.NET Core。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zhongke</dc:creator>
  <cp:lastModifiedBy>zhongke</cp:lastModifiedBy>
  <cp:revision>499</cp:revision>
  <dcterms:created xsi:type="dcterms:W3CDTF">2020-11-15T02:31:09Z</dcterms:created>
  <dcterms:modified xsi:type="dcterms:W3CDTF">2020-12-02T06:15:23Z</dcterms:modified>
</cp:coreProperties>
</file>