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4" r:id="rId3"/>
    <p:sldId id="276" r:id="rId4"/>
    <p:sldId id="281" r:id="rId5"/>
    <p:sldId id="277" r:id="rId6"/>
    <p:sldId id="278" r:id="rId7"/>
    <p:sldId id="279" r:id="rId8"/>
    <p:sldId id="280" r:id="rId9"/>
    <p:sldId id="27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8" autoAdjust="0"/>
    <p:restoredTop sz="80573" autoAdjust="0"/>
  </p:normalViewPr>
  <p:slideViewPr>
    <p:cSldViewPr snapToGrid="0">
      <p:cViewPr varScale="1">
        <p:scale>
          <a:sx n="52" d="100"/>
          <a:sy n="52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18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819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544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9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776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18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96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16D37-E459-4079-94F3-34FEA5684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18E50B-511E-44C6-916B-CB8C4EA2C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DDA09-3136-4688-9B6E-B6D1A4DE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2417F-B4CE-4C4B-A002-6609B1B9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FC39E-499B-479A-8660-C0A55A1C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C943D-458F-4E03-BF28-B07A36D2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F0DFB6-9895-4018-AB3C-4323CECDD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1C206-7699-4EFC-8733-AEAEC1E2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9C726-A681-490B-9168-0BE13884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7E5DF-377C-4869-8483-8883770C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9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164D18-C36D-4275-9DFC-3E8B2B2F0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796AF0-AF90-4A79-B845-9E672A292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6325B-4411-4A18-BACF-8FCCD9D8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08B84-426E-42DA-8751-621C02D2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BDAEB-943B-40E4-9DEE-E1187477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5F7BB-DB8B-41DB-87C4-94213BFA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00774-8486-4266-93BC-69B0CE4BC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B7ABE-F7E0-40DB-8251-5D2E2784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AE5A7-ABAB-4C7C-8888-2417F92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96627-2B4F-424B-8C4E-F400A239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8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E0FE1-5CA4-474D-AD4A-750D6729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F77A9-E3BB-4FC3-88F0-DC68B238E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68910-94F5-482A-81B0-3E37AF38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D8229-2419-4017-B242-A8FB87E6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BE2A7-F95C-4F6F-9A07-7DEA7F50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86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42FF5-51B3-4DE4-90A3-26C4933A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B52AD-879A-4FB2-B6F4-D387DFFFC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83CACB-C320-46C3-BFD2-FF0E77240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1629F4-29E1-4720-8C60-E10FC7E7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EB927-3D60-493E-9BFC-CB76FD11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F50DF5-580E-4E86-8245-AE23D340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3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00AF5-0CE3-4B6B-A48A-86E1B918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8927F-C7DC-4D13-8531-E8DFB3F71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5C0F6-5C4D-4B98-BDA1-4110D2C97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587455-037B-4F13-A879-623D6D596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717354-B3E9-462E-A7D1-0CF3710F2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FD022-6A03-40F1-A335-19511012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576C8B-D2A0-49CA-8996-97B22EDF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C2D821-804F-4FE1-9AE2-24D87670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5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A7DC7-8B84-400D-BFF2-3B6A8216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DD682C-E071-4BBC-8C9B-F41DCAD9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5B5539-8039-4BF7-A620-25C14A89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934120-3596-4ABF-8843-26EB8509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8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51F32E-CE2F-4D3F-907F-92482EA3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D0D85D-C182-4A14-AC34-65547E42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10EE38-FFEF-4CDE-92F4-F8FB7BD1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7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B3C99-E80D-4F62-9C3B-0B2865DC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FE187-C3E7-42CC-9560-2A853D8B4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B94577-827A-4306-98EB-39D8AEBE1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9BA6E-75B9-436F-A828-3C43B960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5021E-939E-46B0-8E5E-C310A825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D2305-4149-42DD-8F32-9AC73E88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0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AB5C6-CBD4-4894-AC6F-4C2B85EB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54EE67-1BA6-435B-88C3-88E39980A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7CD9F7-73ED-4CD4-9897-F65F4E0CF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4F30F7-1E7A-4250-A134-620D0E99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4ADCE-C312-4D13-A69A-47CF2042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6C9DEF-10A8-4D9B-AEEB-C8F40314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9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CB31EB-3BC0-4768-83C0-F1622BF3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58766-A04C-46FC-97A8-1FDFEDD5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8B08B-7785-4959-A80F-D233A1425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F6190-24C8-45DD-98B6-F2B1D62EA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79527-18E0-4C67-A6B8-EDAF285D4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58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0699"/>
            <a:ext cx="10515600" cy="3434525"/>
          </a:xfrm>
        </p:spPr>
        <p:txBody>
          <a:bodyPr>
            <a:normAutofit/>
          </a:bodyPr>
          <a:lstStyle/>
          <a:p>
            <a:r>
              <a:rPr lang="zh-CN" altLang="en-US" dirty="0"/>
              <a:t>主讲人：</a:t>
            </a:r>
            <a:r>
              <a:rPr lang="zh-CN" altLang="en-US" sz="4400" dirty="0"/>
              <a:t>杨中科</a:t>
            </a:r>
            <a:br>
              <a:rPr lang="en-US" altLang="zh-CN" sz="4400" dirty="0"/>
            </a:br>
            <a:r>
              <a:rPr lang="en-US" altLang="zh-CN" dirty="0"/>
              <a:t>.NET</a:t>
            </a:r>
            <a:r>
              <a:rPr lang="zh-CN" altLang="en-US" dirty="0"/>
              <a:t> </a:t>
            </a:r>
            <a:r>
              <a:rPr lang="en-US" altLang="zh-CN" dirty="0"/>
              <a:t>5/.NET Core </a:t>
            </a:r>
            <a:r>
              <a:rPr lang="zh-CN" altLang="en-US" dirty="0"/>
              <a:t>教程</a:t>
            </a:r>
            <a:br>
              <a:rPr lang="en-US" altLang="zh-CN" dirty="0"/>
            </a:br>
            <a:r>
              <a:rPr lang="zh-CN" altLang="en-US" dirty="0"/>
              <a:t>第一部分</a:t>
            </a:r>
            <a:r>
              <a:rPr lang="en-US" altLang="zh-CN" dirty="0"/>
              <a:t>-4</a:t>
            </a:r>
            <a:r>
              <a:rPr lang="zh-CN" altLang="en-US" dirty="0"/>
              <a:t>：</a:t>
            </a:r>
            <a:r>
              <a:rPr lang="en-US" altLang="zh-CN" dirty="0"/>
              <a:t> .NET 5</a:t>
            </a:r>
            <a:r>
              <a:rPr lang="zh-CN" altLang="en-US" dirty="0"/>
              <a:t>开发环境搭建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各平台及公众号搜索“杨中科”看更多视频</a:t>
            </a:r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99" y="1049693"/>
            <a:ext cx="11064202" cy="3876870"/>
          </a:xfrm>
        </p:spPr>
        <p:txBody>
          <a:bodyPr>
            <a:normAutofit/>
          </a:bodyPr>
          <a:lstStyle/>
          <a:p>
            <a:r>
              <a:rPr lang="en-US" altLang="zh-CN" sz="4400" cap="none" dirty="0"/>
              <a:t>.NET</a:t>
            </a:r>
            <a:r>
              <a:rPr lang="zh-CN" altLang="en-US" sz="4400" cap="none" dirty="0"/>
              <a:t> </a:t>
            </a:r>
            <a:r>
              <a:rPr lang="en-US" altLang="zh-CN" sz="4400" cap="none" dirty="0"/>
              <a:t>5</a:t>
            </a:r>
            <a:r>
              <a:rPr lang="zh-CN" altLang="en-US" sz="4400" cap="none" dirty="0"/>
              <a:t>开发工具：</a:t>
            </a:r>
            <a:br>
              <a:rPr lang="en-US" altLang="zh-CN" sz="4400" cap="none" dirty="0"/>
            </a:br>
            <a:r>
              <a:rPr lang="en-US" altLang="zh-CN" sz="4400" cap="none" dirty="0"/>
              <a:t>1) .NET CLI: </a:t>
            </a:r>
            <a:r>
              <a:rPr lang="zh-CN" altLang="en-US" sz="4400" cap="none" dirty="0"/>
              <a:t>命令行</a:t>
            </a:r>
            <a:br>
              <a:rPr lang="en-US" altLang="zh-CN" sz="4400" cap="none" dirty="0"/>
            </a:br>
            <a:r>
              <a:rPr lang="en-US" altLang="zh-CN" sz="4400" cap="none" dirty="0"/>
              <a:t>2) Visual Studio: Windows-Only </a:t>
            </a:r>
            <a:r>
              <a:rPr lang="zh-CN" altLang="en-US" sz="4400" cap="none" dirty="0"/>
              <a:t>（推荐）</a:t>
            </a:r>
            <a:br>
              <a:rPr lang="en-US" altLang="zh-CN" sz="4400" cap="none" dirty="0"/>
            </a:br>
            <a:r>
              <a:rPr lang="en-US" altLang="zh-CN" sz="4400" cap="none" dirty="0"/>
              <a:t>3) Visual Studio for Mac</a:t>
            </a:r>
            <a:br>
              <a:rPr lang="en-US" altLang="zh-CN" sz="4400" cap="none" dirty="0"/>
            </a:br>
            <a:r>
              <a:rPr lang="en-US" altLang="zh-CN" sz="4400" cap="none" dirty="0"/>
              <a:t>4) </a:t>
            </a:r>
            <a:r>
              <a:rPr lang="en-US" altLang="zh-CN" dirty="0" err="1"/>
              <a:t>J</a:t>
            </a:r>
            <a:r>
              <a:rPr lang="en-US" altLang="zh-CN" sz="4400" cap="none" dirty="0" err="1"/>
              <a:t>etbrains</a:t>
            </a:r>
            <a:r>
              <a:rPr lang="en-US" altLang="zh-CN" sz="4400" cap="none" dirty="0"/>
              <a:t> Rider</a:t>
            </a:r>
            <a:r>
              <a:rPr lang="zh-CN" altLang="en-US" sz="4400" cap="none" dirty="0"/>
              <a:t>：收费</a:t>
            </a:r>
            <a:br>
              <a:rPr lang="en-US" altLang="zh-CN" sz="4400" cap="none" dirty="0"/>
            </a:br>
            <a:r>
              <a:rPr lang="en-US" altLang="zh-CN" sz="4400" cap="none" dirty="0"/>
              <a:t>5) VS Code (Visual Studio Code)</a:t>
            </a:r>
            <a:r>
              <a:rPr lang="zh-CN" altLang="en-US" sz="4400" cap="none" dirty="0"/>
              <a:t>： 跨平台</a:t>
            </a:r>
            <a:endParaRPr lang="zh-cn" altLang="zh-CN" sz="4400" cap="none" dirty="0"/>
          </a:p>
        </p:txBody>
      </p:sp>
    </p:spTree>
    <p:extLst>
      <p:ext uri="{BB962C8B-B14F-4D97-AF65-F5344CB8AC3E}">
        <p14:creationId xmlns:p14="http://schemas.microsoft.com/office/powerpoint/2010/main" val="123643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55" y="727787"/>
            <a:ext cx="10898155" cy="3993502"/>
          </a:xfrm>
        </p:spPr>
        <p:txBody>
          <a:bodyPr>
            <a:normAutofit/>
          </a:bodyPr>
          <a:lstStyle/>
          <a:p>
            <a:r>
              <a:rPr lang="en-US" altLang="zh-CN" dirty="0"/>
              <a:t>.NET</a:t>
            </a:r>
            <a:r>
              <a:rPr lang="zh-CN" altLang="en-US" dirty="0"/>
              <a:t> </a:t>
            </a:r>
            <a:r>
              <a:rPr lang="en-US" altLang="zh-CN" dirty="0"/>
              <a:t>SDK</a:t>
            </a:r>
            <a:r>
              <a:rPr lang="zh-CN" altLang="en-US" dirty="0"/>
              <a:t>、运行时、文档</a:t>
            </a:r>
            <a:r>
              <a:rPr lang="en-US" altLang="zh-CN" dirty="0"/>
              <a:t>……</a:t>
            </a:r>
            <a:br>
              <a:rPr lang="en-US" altLang="zh-CN" dirty="0"/>
            </a:br>
            <a:r>
              <a:rPr lang="en-US" altLang="zh-CN" dirty="0">
                <a:hlinkClick r:id="rId3"/>
              </a:rPr>
              <a:t>https://dotnet.microsoft.com/</a:t>
            </a:r>
            <a:br>
              <a:rPr lang="en-US" altLang="zh-CN" dirty="0"/>
            </a:br>
            <a:r>
              <a:rPr lang="zh-CN" altLang="en-US" dirty="0"/>
              <a:t>可能</a:t>
            </a:r>
            <a:r>
              <a:rPr lang="en-US" altLang="zh-CN" dirty="0"/>
              <a:t>VS</a:t>
            </a:r>
            <a:r>
              <a:rPr lang="zh-CN" altLang="en-US" dirty="0"/>
              <a:t>自带，但是在服务器上需要单独安装</a:t>
            </a:r>
            <a:endParaRPr lang="zh-cn" altLang="zh-CN" sz="4400" cap="none" dirty="0"/>
          </a:p>
        </p:txBody>
      </p:sp>
    </p:spTree>
    <p:extLst>
      <p:ext uri="{BB962C8B-B14F-4D97-AF65-F5344CB8AC3E}">
        <p14:creationId xmlns:p14="http://schemas.microsoft.com/office/powerpoint/2010/main" val="331485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55" y="727787"/>
            <a:ext cx="10898155" cy="3993502"/>
          </a:xfrm>
        </p:spPr>
        <p:txBody>
          <a:bodyPr>
            <a:normAutofit/>
          </a:bodyPr>
          <a:lstStyle/>
          <a:p>
            <a:r>
              <a:rPr lang="zh-CN" altLang="en-US" dirty="0"/>
              <a:t>不做文档搬运工</a:t>
            </a:r>
            <a:br>
              <a:rPr lang="en-NZ" altLang="zh-CN" dirty="0"/>
            </a:br>
            <a:r>
              <a:rPr lang="zh-CN" altLang="en-US" dirty="0"/>
              <a:t>会搜索文档</a:t>
            </a:r>
            <a:br>
              <a:rPr lang="en-US" altLang="zh-CN" dirty="0"/>
            </a:br>
            <a:r>
              <a:rPr lang="zh-CN" altLang="en-US" dirty="0"/>
              <a:t>文档</a:t>
            </a:r>
            <a:r>
              <a:rPr lang="zh-CN" altLang="en-US"/>
              <a:t>中英文切换。也许可以手动改</a:t>
            </a:r>
            <a:r>
              <a:rPr lang="en-NZ" altLang="zh-CN"/>
              <a:t> </a:t>
            </a:r>
            <a:r>
              <a:rPr lang="en-NZ" altLang="zh-CN" dirty="0" err="1"/>
              <a:t>zh-cn</a:t>
            </a:r>
            <a:r>
              <a:rPr lang="en-NZ" altLang="zh-CN" dirty="0"/>
              <a:t>/</a:t>
            </a:r>
            <a:r>
              <a:rPr lang="en-NZ" altLang="zh-CN" dirty="0" err="1"/>
              <a:t>en</a:t>
            </a:r>
            <a:r>
              <a:rPr lang="en-NZ" altLang="zh-CN" dirty="0"/>
              <a:t>-us</a:t>
            </a:r>
            <a:endParaRPr lang="zh-cn" altLang="zh-CN" sz="4400" cap="none" dirty="0"/>
          </a:p>
        </p:txBody>
      </p:sp>
    </p:spTree>
    <p:extLst>
      <p:ext uri="{BB962C8B-B14F-4D97-AF65-F5344CB8AC3E}">
        <p14:creationId xmlns:p14="http://schemas.microsoft.com/office/powerpoint/2010/main" val="238220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71804"/>
            <a:ext cx="11737910" cy="9330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VS</a:t>
            </a:r>
            <a:r>
              <a:rPr lang="zh-CN" altLang="en-US" dirty="0"/>
              <a:t>安装注意：版本，也许要升级再单独安装</a:t>
            </a:r>
            <a:r>
              <a:rPr lang="en-US" altLang="zh-CN" dirty="0"/>
              <a:t>.NET 5</a:t>
            </a:r>
            <a:r>
              <a:rPr lang="zh-CN" altLang="en-US" dirty="0"/>
              <a:t>；</a:t>
            </a:r>
            <a:endParaRPr lang="zh-cn" altLang="zh-CN" sz="4400" cap="non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3D01F2-CF76-419E-BE54-EA4EBF255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934" y="1773788"/>
            <a:ext cx="7980703" cy="441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9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3" y="709125"/>
            <a:ext cx="11165634" cy="3993502"/>
          </a:xfrm>
        </p:spPr>
        <p:txBody>
          <a:bodyPr>
            <a:normAutofit/>
          </a:bodyPr>
          <a:lstStyle/>
          <a:p>
            <a:r>
              <a:rPr lang="en-US" altLang="zh-CN" dirty="0"/>
              <a:t>.NET CLI</a:t>
            </a:r>
            <a:r>
              <a:rPr lang="zh-CN" altLang="en-US" dirty="0"/>
              <a:t>：不用单独装；</a:t>
            </a:r>
            <a:r>
              <a:rPr lang="en-US" altLang="zh-CN" dirty="0"/>
              <a:t>Why CLI</a:t>
            </a:r>
            <a:r>
              <a:rPr lang="zh-CN" altLang="en-US" dirty="0"/>
              <a:t>；需“知道”；</a:t>
            </a:r>
            <a:endParaRPr lang="zh-cn" altLang="zh-CN" sz="4400" cap="none" dirty="0"/>
          </a:p>
        </p:txBody>
      </p:sp>
    </p:spTree>
    <p:extLst>
      <p:ext uri="{BB962C8B-B14F-4D97-AF65-F5344CB8AC3E}">
        <p14:creationId xmlns:p14="http://schemas.microsoft.com/office/powerpoint/2010/main" val="373457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3" y="727787"/>
            <a:ext cx="11383347" cy="3993502"/>
          </a:xfrm>
        </p:spPr>
        <p:txBody>
          <a:bodyPr>
            <a:normAutofit/>
          </a:bodyPr>
          <a:lstStyle/>
          <a:p>
            <a:r>
              <a:rPr lang="en-US" altLang="zh-CN" dirty="0"/>
              <a:t>dotnet --version </a:t>
            </a:r>
            <a:r>
              <a:rPr lang="zh-CN" altLang="en-US" dirty="0"/>
              <a:t>查看版本</a:t>
            </a:r>
            <a:br>
              <a:rPr lang="en-US" altLang="zh-CN" dirty="0"/>
            </a:br>
            <a:r>
              <a:rPr lang="en-US" altLang="zh-CN" dirty="0"/>
              <a:t>dotnet new console </a:t>
            </a:r>
            <a:r>
              <a:rPr lang="zh-CN" altLang="en-US" dirty="0"/>
              <a:t>当前文件夹下创建控制台项目</a:t>
            </a:r>
            <a:br>
              <a:rPr lang="en-US" altLang="zh-CN" dirty="0"/>
            </a:br>
            <a:r>
              <a:rPr lang="en-US" altLang="zh-CN" dirty="0"/>
              <a:t>dotnet run </a:t>
            </a:r>
            <a:r>
              <a:rPr lang="zh-CN" altLang="en-US" dirty="0"/>
              <a:t>构建并运行</a:t>
            </a:r>
            <a:br>
              <a:rPr lang="en-US" altLang="zh-CN" dirty="0"/>
            </a:br>
            <a:r>
              <a:rPr lang="zh-CN" altLang="en-US" dirty="0"/>
              <a:t>详细见官方文档“</a:t>
            </a:r>
            <a:r>
              <a:rPr lang="en-US" altLang="zh-CN" dirty="0"/>
              <a:t>.NET CLI</a:t>
            </a:r>
            <a:r>
              <a:rPr lang="zh-CN" altLang="en-US" dirty="0"/>
              <a:t>”部分。</a:t>
            </a:r>
            <a:endParaRPr lang="zh-cn" altLang="zh-CN" sz="4400" cap="none" dirty="0"/>
          </a:p>
        </p:txBody>
      </p:sp>
    </p:spTree>
    <p:extLst>
      <p:ext uri="{BB962C8B-B14F-4D97-AF65-F5344CB8AC3E}">
        <p14:creationId xmlns:p14="http://schemas.microsoft.com/office/powerpoint/2010/main" val="151334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3" y="727787"/>
            <a:ext cx="11383347" cy="3993502"/>
          </a:xfrm>
        </p:spPr>
        <p:txBody>
          <a:bodyPr>
            <a:normAutofit/>
          </a:bodyPr>
          <a:lstStyle/>
          <a:p>
            <a:r>
              <a:rPr lang="en-US" altLang="zh-CN" dirty="0"/>
              <a:t>VS</a:t>
            </a:r>
            <a:r>
              <a:rPr lang="zh-CN" altLang="en-US" dirty="0"/>
              <a:t>中创建项目的时候注意用的框架；</a:t>
            </a:r>
            <a:br>
              <a:rPr lang="en-US" altLang="zh-CN" dirty="0"/>
            </a:br>
            <a:r>
              <a:rPr lang="zh-CN" altLang="en-US" dirty="0"/>
              <a:t>新建一个控制台程序</a:t>
            </a:r>
            <a:r>
              <a:rPr lang="zh-CN" altLang="en-US"/>
              <a:t>，确保目标</a:t>
            </a:r>
            <a:r>
              <a:rPr lang="zh-CN" altLang="en-US" dirty="0"/>
              <a:t>框架为</a:t>
            </a:r>
            <a:r>
              <a:rPr lang="en-US" altLang="zh-CN" dirty="0"/>
              <a:t>.NET 5</a:t>
            </a:r>
            <a:r>
              <a:rPr lang="zh-CN" altLang="en-US" dirty="0"/>
              <a:t>。</a:t>
            </a:r>
            <a:endParaRPr lang="zh-cn" altLang="zh-CN" sz="4400" cap="none" dirty="0"/>
          </a:p>
        </p:txBody>
      </p:sp>
    </p:spTree>
    <p:extLst>
      <p:ext uri="{BB962C8B-B14F-4D97-AF65-F5344CB8AC3E}">
        <p14:creationId xmlns:p14="http://schemas.microsoft.com/office/powerpoint/2010/main" val="401249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50471" y="2191147"/>
            <a:ext cx="1079940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800" dirty="0"/>
              <a:t>主讲人：杨中科</a:t>
            </a:r>
            <a:br>
              <a:rPr lang="en-US" altLang="zh-CN" sz="3800" dirty="0"/>
            </a:br>
            <a:br>
              <a:rPr lang="en-US" altLang="zh-CN" sz="3800" dirty="0"/>
            </a:br>
            <a:r>
              <a:rPr lang="zh-CN" altLang="en-US" sz="3800" dirty="0"/>
              <a:t>各平台及公众号搜索“杨中科”看更多视频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252</Words>
  <Application>Microsoft Office PowerPoint</Application>
  <PresentationFormat>宽屏</PresentationFormat>
  <Paragraphs>16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主讲人：杨中科 .NET 5/.NET Core 教程 第一部分-4： .NET 5开发环境搭建  各平台及公众号搜索“杨中科”看更多视频</vt:lpstr>
      <vt:lpstr>.NET 5开发工具： 1) .NET CLI: 命令行 2) Visual Studio: Windows-Only （推荐） 3) Visual Studio for Mac 4) Jetbrains Rider：收费 5) VS Code (Visual Studio Code)： 跨平台</vt:lpstr>
      <vt:lpstr>.NET SDK、运行时、文档…… https://dotnet.microsoft.com/ 可能VS自带，但是在服务器上需要单独安装</vt:lpstr>
      <vt:lpstr>不做文档搬运工 会搜索文档 文档中英文切换。也许可以手动改 zh-cn/en-us</vt:lpstr>
      <vt:lpstr>VS安装注意：版本，也许要升级再单独安装.NET 5；</vt:lpstr>
      <vt:lpstr>.NET CLI：不用单独装；Why CLI；需“知道”；</vt:lpstr>
      <vt:lpstr>dotnet --version 查看版本 dotnet new console 当前文件夹下创建控制台项目 dotnet run 构建并运行 详细见官方文档“.NET CLI”部分。</vt:lpstr>
      <vt:lpstr>VS中创建项目的时候注意用的框架； 新建一个控制台程序，确保目标框架为.NET 5。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542</cp:revision>
  <dcterms:created xsi:type="dcterms:W3CDTF">2020-11-15T02:31:09Z</dcterms:created>
  <dcterms:modified xsi:type="dcterms:W3CDTF">2020-12-04T23:23:23Z</dcterms:modified>
</cp:coreProperties>
</file>