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76" r:id="rId4"/>
    <p:sldId id="277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2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7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第一部分</a:t>
            </a:r>
            <a:r>
              <a:rPr lang="en-US" altLang="zh-CN" dirty="0"/>
              <a:t>-5</a:t>
            </a:r>
            <a:r>
              <a:rPr lang="zh-CN" altLang="en-US" dirty="0"/>
              <a:t>：</a:t>
            </a:r>
            <a:r>
              <a:rPr lang="en-US" altLang="zh-CN" dirty="0"/>
              <a:t> .NET 5</a:t>
            </a:r>
            <a:r>
              <a:rPr lang="zh-CN" altLang="en-US" dirty="0"/>
              <a:t>项目结构及发布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3"/>
            <a:ext cx="11064202" cy="3876870"/>
          </a:xfrm>
        </p:spPr>
        <p:txBody>
          <a:bodyPr>
            <a:normAutofit/>
          </a:bodyPr>
          <a:lstStyle/>
          <a:p>
            <a:r>
              <a:rPr lang="zh-CN" altLang="en-US" sz="4400" cap="none" dirty="0"/>
              <a:t>一样的</a:t>
            </a:r>
            <a:r>
              <a:rPr lang="en-US" altLang="zh-CN" sz="4400" cap="none" dirty="0" err="1"/>
              <a:t>csproj</a:t>
            </a:r>
            <a:r>
              <a:rPr lang="zh-CN" altLang="en-US" sz="4400" cap="none" dirty="0"/>
              <a:t>，不一样的接口：</a:t>
            </a:r>
            <a:br>
              <a:rPr lang="en-US" altLang="zh-CN" sz="4400" cap="none" dirty="0"/>
            </a:br>
            <a:r>
              <a:rPr lang="en-US" altLang="zh-CN" sz="4400" cap="none" dirty="0"/>
              <a:t>1) </a:t>
            </a:r>
            <a:r>
              <a:rPr lang="zh-CN" altLang="en-US" sz="4400" cap="none" dirty="0"/>
              <a:t>文件的包含与排除；</a:t>
            </a:r>
            <a:r>
              <a:rPr lang="en-US" altLang="zh-CN" sz="4400" cap="none" dirty="0"/>
              <a:t>cool</a:t>
            </a:r>
            <a:r>
              <a:rPr lang="zh-CN" altLang="en-US" sz="4400" cap="none" dirty="0"/>
              <a:t>！</a:t>
            </a:r>
            <a:br>
              <a:rPr lang="en-US" altLang="zh-CN" sz="4400" cap="none" dirty="0"/>
            </a:br>
            <a:r>
              <a:rPr lang="en-US" altLang="zh-CN" sz="4400" cap="none" dirty="0"/>
              <a:t>2</a:t>
            </a:r>
            <a:r>
              <a:rPr lang="zh-CN" altLang="en-US" sz="4400" cap="none" dirty="0"/>
              <a:t>）</a:t>
            </a:r>
            <a:r>
              <a:rPr lang="en-US" altLang="zh-CN" sz="4400" cap="none" dirty="0"/>
              <a:t>*.config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2"/>
            <a:ext cx="11064202" cy="4959221"/>
          </a:xfrm>
        </p:spPr>
        <p:txBody>
          <a:bodyPr>
            <a:normAutofit fontScale="90000"/>
          </a:bodyPr>
          <a:lstStyle/>
          <a:p>
            <a:r>
              <a:rPr lang="zh-CN" altLang="en-US" sz="4400" cap="none" dirty="0"/>
              <a:t>程序的发布。</a:t>
            </a:r>
            <a:br>
              <a:rPr lang="en-US" altLang="zh-CN" sz="4400" cap="none" dirty="0"/>
            </a:br>
            <a:r>
              <a:rPr lang="en-US" altLang="zh-CN" sz="4400" cap="none" dirty="0"/>
              <a:t>1</a:t>
            </a:r>
            <a:r>
              <a:rPr lang="zh-CN" altLang="en-US" sz="4400" cap="none" dirty="0"/>
              <a:t>、部署模式：依赖框架；独立（推荐）；</a:t>
            </a:r>
            <a:br>
              <a:rPr lang="en-US" altLang="zh-CN" sz="4400" cap="none" dirty="0"/>
            </a:br>
            <a:r>
              <a:rPr lang="en-US" altLang="zh-CN" sz="4400" cap="none" dirty="0"/>
              <a:t>2</a:t>
            </a:r>
            <a:r>
              <a:rPr lang="zh-CN" altLang="en-US" sz="4400" cap="none" dirty="0"/>
              <a:t>、目标运行时。</a:t>
            </a:r>
            <a:br>
              <a:rPr lang="en-US" altLang="zh-CN" sz="4400" cap="none" dirty="0"/>
            </a:br>
            <a:r>
              <a:rPr lang="en-US" altLang="zh-CN" sz="4400" cap="none" dirty="0"/>
              <a:t>3</a:t>
            </a:r>
            <a:r>
              <a:rPr lang="zh-CN" altLang="en-US" sz="4400" cap="none" dirty="0"/>
              <a:t>、生成单个文件。</a:t>
            </a:r>
            <a:br>
              <a:rPr lang="en-US" altLang="zh-CN" sz="4400" cap="none" dirty="0"/>
            </a:br>
            <a:r>
              <a:rPr lang="en-US" altLang="zh-CN" sz="4400" cap="none" dirty="0"/>
              <a:t>4</a:t>
            </a:r>
            <a:r>
              <a:rPr lang="zh-CN" altLang="en-US" sz="4400" cap="none" dirty="0"/>
              <a:t>、</a:t>
            </a:r>
            <a:r>
              <a:rPr lang="en-US" altLang="zh-CN" sz="4400" cap="none" dirty="0" err="1"/>
              <a:t>ReadyToRun</a:t>
            </a:r>
            <a:r>
              <a:rPr lang="zh-CN" altLang="en-US" sz="4400" cap="none" dirty="0"/>
              <a:t>：</a:t>
            </a:r>
            <a:r>
              <a:rPr lang="en-US" altLang="zh-CN" sz="4400" cap="none" dirty="0"/>
              <a:t>AOT</a:t>
            </a:r>
            <a:r>
              <a:rPr lang="zh-CN" altLang="en-US" sz="4400" cap="none" dirty="0"/>
              <a:t>（</a:t>
            </a:r>
            <a:r>
              <a:rPr lang="en-NZ" altLang="zh-CN" sz="4400" cap="none" dirty="0"/>
              <a:t>ahead-of-time</a:t>
            </a:r>
            <a:r>
              <a:rPr lang="zh-CN" altLang="en-US" sz="4400" cap="none" dirty="0"/>
              <a:t>）、</a:t>
            </a:r>
            <a:r>
              <a:rPr lang="en-US" altLang="zh-CN" sz="4400" cap="none" dirty="0"/>
              <a:t>JIT</a:t>
            </a:r>
            <a:r>
              <a:rPr lang="zh-CN" altLang="en-US" sz="4400" cap="none" dirty="0"/>
              <a:t>。缺点看文档。</a:t>
            </a:r>
            <a:br>
              <a:rPr lang="en-US" altLang="zh-CN" sz="4400" cap="none" dirty="0"/>
            </a:br>
            <a:r>
              <a:rPr lang="en-US" altLang="zh-CN" sz="4400" cap="none" dirty="0"/>
              <a:t>5</a:t>
            </a:r>
            <a:r>
              <a:rPr lang="zh-CN" altLang="en-US" sz="4400" cap="none" dirty="0"/>
              <a:t>、裁剪未使用的程序集。缺点看文档。</a:t>
            </a:r>
            <a:br>
              <a:rPr lang="en-US" altLang="zh-CN" sz="4400" cap="none" dirty="0"/>
            </a:br>
            <a:br>
              <a:rPr lang="en-US" altLang="zh-CN" sz="4400" cap="none" dirty="0"/>
            </a:br>
            <a:r>
              <a:rPr lang="zh-CN" altLang="en-US" sz="4400" cap="none" dirty="0"/>
              <a:t>自学就要养成把相关文档“翻一翻”的意识。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6346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2"/>
            <a:ext cx="11064202" cy="4959221"/>
          </a:xfrm>
        </p:spPr>
        <p:txBody>
          <a:bodyPr>
            <a:normAutofit/>
          </a:bodyPr>
          <a:lstStyle/>
          <a:p>
            <a:r>
              <a:rPr lang="en-US" altLang="zh-CN" sz="4400" cap="none" dirty="0"/>
              <a:t>1</a:t>
            </a:r>
            <a:r>
              <a:rPr lang="zh-CN" altLang="en-US" sz="4400" cap="none" dirty="0"/>
              <a:t>、尝试把文件拷贝到另一台</a:t>
            </a:r>
            <a:r>
              <a:rPr lang="en-US" altLang="zh-CN" sz="4400" cap="none" dirty="0"/>
              <a:t>Windows</a:t>
            </a:r>
            <a:r>
              <a:rPr lang="zh-CN" altLang="en-US" sz="4400" cap="none" dirty="0"/>
              <a:t>（</a:t>
            </a:r>
            <a:r>
              <a:rPr lang="en-US" altLang="zh-CN" sz="4400" cap="none" dirty="0" err="1"/>
              <a:t>SandBox</a:t>
            </a:r>
            <a:r>
              <a:rPr lang="zh-CN" altLang="en-US" sz="4400" cap="none" dirty="0"/>
              <a:t>）中运行。</a:t>
            </a:r>
            <a:br>
              <a:rPr lang="en-US" altLang="zh-CN" sz="4400" cap="none" dirty="0"/>
            </a:br>
            <a:r>
              <a:rPr lang="en-US" altLang="zh-CN" sz="4400" cap="none" dirty="0"/>
              <a:t>2</a:t>
            </a:r>
            <a:r>
              <a:rPr lang="zh-CN" altLang="en-US" sz="4400" cap="none" dirty="0"/>
              <a:t>、尝试把文件拷贝到一台</a:t>
            </a:r>
            <a:r>
              <a:rPr lang="en-US" altLang="zh-CN" sz="4400" cap="none" dirty="0"/>
              <a:t>Linux</a:t>
            </a:r>
            <a:r>
              <a:rPr lang="zh-CN" altLang="en-US" sz="4400" cap="none" dirty="0"/>
              <a:t>（用</a:t>
            </a:r>
            <a:r>
              <a:rPr lang="en-US" altLang="zh-CN" sz="4400" cap="none" dirty="0"/>
              <a:t>WSL</a:t>
            </a:r>
            <a:r>
              <a:rPr lang="zh-CN" altLang="en-US" sz="4400" cap="none" dirty="0"/>
              <a:t>）中运行。</a:t>
            </a:r>
            <a:r>
              <a:rPr lang="en-US" altLang="zh-CN" sz="4400" cap="none" dirty="0"/>
              <a:t>WSL</a:t>
            </a:r>
            <a:r>
              <a:rPr lang="zh-CN" altLang="en-US" sz="4400" cap="none" dirty="0"/>
              <a:t>中到</a:t>
            </a:r>
            <a:r>
              <a:rPr lang="en-US" altLang="zh-CN" sz="4400" cap="none" dirty="0"/>
              <a:t>/</a:t>
            </a:r>
            <a:r>
              <a:rPr lang="en-US" altLang="zh-CN" sz="4400" cap="none" dirty="0" err="1"/>
              <a:t>mnt</a:t>
            </a:r>
            <a:r>
              <a:rPr lang="zh-CN" altLang="en-US" sz="4400" cap="none" dirty="0"/>
              <a:t>目录下访问主机磁盘。</a:t>
            </a:r>
            <a:r>
              <a:rPr lang="en-US" altLang="zh-CN" sz="4400" cap="none" dirty="0"/>
              <a:t>Linux</a:t>
            </a:r>
            <a:r>
              <a:rPr lang="zh-CN" altLang="en-US" sz="4400" cap="none" dirty="0"/>
              <a:t>中执行可执行程序：</a:t>
            </a:r>
            <a:r>
              <a:rPr lang="en-US" altLang="zh-CN" sz="4400" cap="none" dirty="0"/>
              <a:t>./</a:t>
            </a:r>
            <a:r>
              <a:rPr lang="zh-CN" altLang="en-US" sz="4400" cap="none" dirty="0"/>
              <a:t>文件名。</a:t>
            </a:r>
            <a:br>
              <a:rPr lang="en-US" altLang="zh-CN" sz="4400" cap="none" dirty="0"/>
            </a:br>
            <a:r>
              <a:rPr lang="en-US" altLang="zh-CN" sz="4400" cap="none" dirty="0"/>
              <a:t>3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WinForm/WPF(.NET Core)</a:t>
            </a:r>
            <a:r>
              <a:rPr lang="zh-CN" altLang="en-US" sz="4400" cap="none" dirty="0"/>
              <a:t>也可以用这个</a:t>
            </a:r>
            <a:r>
              <a:rPr lang="zh-CN" altLang="en-US" dirty="0"/>
              <a:t>（</a:t>
            </a:r>
            <a:r>
              <a:rPr lang="en-US" altLang="zh-CN" sz="4400" cap="none" dirty="0"/>
              <a:t>Windows-only</a:t>
            </a:r>
            <a:r>
              <a:rPr lang="zh-CN" altLang="en-US" sz="4400" cap="none" dirty="0"/>
              <a:t>）。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57340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3837918" y="2167116"/>
            <a:ext cx="51586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谢谢</a:t>
            </a:r>
            <a:endParaRPr lang="en-US" altLang="zh-CN" sz="3800" dirty="0"/>
          </a:p>
          <a:p>
            <a:r>
              <a:rPr lang="zh-CN" altLang="en-US" sz="3800" dirty="0"/>
              <a:t>我是杨中科</a:t>
            </a:r>
            <a:endParaRPr lang="en-US" altLang="zh-CN" sz="3800" dirty="0"/>
          </a:p>
          <a:p>
            <a:r>
              <a:rPr lang="zh-CN" altLang="en-US" sz="3800" dirty="0"/>
              <a:t>一个快乐的程序员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212</Words>
  <Application>Microsoft Office PowerPoint</Application>
  <PresentationFormat>宽屏</PresentationFormat>
  <Paragraphs>10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主讲人：杨中科 .NET 5/.NET Core 教程 第一部分-5： .NET 5项目结构及发布</vt:lpstr>
      <vt:lpstr>一样的csproj，不一样的接口： 1) 文件的包含与排除；cool！ 2）*.config</vt:lpstr>
      <vt:lpstr>程序的发布。 1、部署模式：依赖框架；独立（推荐）； 2、目标运行时。 3、生成单个文件。 4、ReadyToRun：AOT（ahead-of-time）、JIT。缺点看文档。 5、裁剪未使用的程序集。缺点看文档。  自学就要养成把相关文档“翻一翻”的意识。</vt:lpstr>
      <vt:lpstr>1、尝试把文件拷贝到另一台Windows（SandBox）中运行。 2、尝试把文件拷贝到一台Linux（用WSL）中运行。WSL中到/mnt目录下访问主机磁盘。Linux中执行可执行程序：./文件名。 3、WinForm/WPF(.NET Core)也可以用这个（Windows-only）。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564</cp:revision>
  <dcterms:created xsi:type="dcterms:W3CDTF">2020-11-15T02:31:09Z</dcterms:created>
  <dcterms:modified xsi:type="dcterms:W3CDTF">2020-12-14T08:06:35Z</dcterms:modified>
</cp:coreProperties>
</file>