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64" r:id="rId3"/>
    <p:sldId id="277" r:id="rId4"/>
    <p:sldId id="279" r:id="rId5"/>
    <p:sldId id="278" r:id="rId6"/>
    <p:sldId id="280" r:id="rId7"/>
    <p:sldId id="275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68" autoAdjust="0"/>
    <p:restoredTop sz="93661" autoAdjust="0"/>
  </p:normalViewPr>
  <p:slideViewPr>
    <p:cSldViewPr snapToGrid="0">
      <p:cViewPr varScale="1">
        <p:scale>
          <a:sx n="65" d="100"/>
          <a:sy n="65" d="100"/>
        </p:scale>
        <p:origin x="8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FCA5F-0AB4-4B27-9880-843A32CD3FC4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0780C-912A-474E-894F-1447CA981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234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6181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05792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61982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1272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316D37-E459-4079-94F3-34FEA56848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A18E50B-511E-44C6-916B-CB8C4EA2C3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BDDA09-3136-4688-9B6E-B6D1A4DEE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62417F-B4CE-4C4B-A002-6609B1B9B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EFC39E-499B-479A-8660-C0A55A1C7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271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DC943D-458F-4E03-BF28-B07A36D2C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FF0DFB6-9895-4018-AB3C-4323CECDD0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01C206-7699-4EFC-8733-AEAEC1E28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99C726-A681-490B-9168-0BE13884D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47E5DF-377C-4869-8483-8883770C7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7594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5164D18-C36D-4275-9DFC-3E8B2B2F02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B796AF0-AF90-4A79-B845-9E672A292F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66325B-4411-4A18-BACF-8FCCD9D8A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108B84-426E-42DA-8751-621C02D25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4BDAEB-943B-40E4-9DEE-E11874776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64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25F7BB-DB8B-41DB-87C4-94213BFA8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200774-8486-4266-93BC-69B0CE4BCF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3B7ABE-F7E0-40DB-8251-5D2E27842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1AE5A7-ABAB-4C7C-8888-2417F920B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596627-2B4F-424B-8C4E-F400A2395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8884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DE0FE1-5CA4-474D-AD4A-750D6729A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1F77A9-E3BB-4FC3-88F0-DC68B238EA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168910-94F5-482A-81B0-3E37AF384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3D8229-2419-4017-B242-A8FB87E65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EBE2A7-F95C-4F6F-9A07-7DEA7F504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3865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D42FF5-51B3-4DE4-90A3-26C4933A4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0B52AD-879A-4FB2-B6F4-D387DFFFCC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D83CACB-C320-46C3-BFD2-FF0E772405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1629F4-29E1-4720-8C60-E10FC7E72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B0EB927-3D60-493E-9BFC-CB76FD117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3F50DF5-580E-4E86-8245-AE23D340D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9336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F00AF5-0CE3-4B6B-A48A-86E1B9187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C8927F-C7DC-4D13-8531-E8DFB3F71B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35C0F6-5C4D-4B98-BDA1-4110D2C97A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1587455-037B-4F13-A879-623D6D5968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1717354-B3E9-462E-A7D1-0CF3710F20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E4FD022-6A03-40F1-A335-195110121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E576C8B-D2A0-49CA-8996-97B22EDFE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EC2D821-804F-4FE1-9AE2-24D87670D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9055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4A7DC7-8B84-400D-BFF2-3B6A8216F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CDD682C-E071-4BBC-8C9B-F41DCAD9C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05B5539-8039-4BF7-A620-25C14A898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F934120-3596-4ABF-8843-26EB8509B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2482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651F32E-CE2F-4D3F-907F-92482EA33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6D0D85D-C182-4A14-AC34-65547E422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510EE38-FFEF-4CDE-92F4-F8FB7BD1C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4078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AB3C99-E80D-4F62-9C3B-0B2865DC8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8FE187-C3E7-42CC-9560-2A853D8B4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4B94577-827A-4306-98EB-39D8AEBE1C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E49BA6E-75B9-436F-A828-3C43B9604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F95021E-939E-46B0-8E5E-C310A8255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37D2305-4149-42DD-8F32-9AC73E886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5903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2AB5C6-CBD4-4894-AC6F-4C2B85EB6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154EE67-1BA6-435B-88C3-88E39980A2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57CD9F7-73ED-4CD4-9897-F65F4E0CFE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04F30F7-1E7A-4250-A134-620D0E99F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6E4ADCE-C312-4D13-A69A-47CF2042C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B6C9DEF-10A8-4D9B-AEEB-C8F40314B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1299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8CB31EB-3BC0-4768-83C0-F1622BF3F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058766-A04C-46FC-97A8-1FDFEDD5BC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E8B08B-7785-4959-A80F-D233A14257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E646F-F65C-4115-9CFB-3F24605268F9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BF6190-24C8-45DD-98B6-F2B1D62EA2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D79527-18E0-4C67-A6B8-EDAF285D46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5585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Part2-3&#24322;&#27493;&#32534;&#31243;1.mp4" TargetMode="External"/><Relationship Id="rId2" Type="http://schemas.openxmlformats.org/officeDocument/2006/relationships/hyperlink" Target="https://www.nuget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file:///D:\1.png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724B4-A1D6-449F-8991-1EF6E3C4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10699"/>
            <a:ext cx="10515600" cy="3434525"/>
          </a:xfrm>
        </p:spPr>
        <p:txBody>
          <a:bodyPr>
            <a:normAutofit/>
          </a:bodyPr>
          <a:lstStyle/>
          <a:p>
            <a:r>
              <a:rPr lang="zh-CN" altLang="en-US" dirty="0"/>
              <a:t>主讲人：</a:t>
            </a:r>
            <a:r>
              <a:rPr lang="zh-CN" altLang="en-US" sz="4400" dirty="0"/>
              <a:t>杨中科</a:t>
            </a:r>
            <a:br>
              <a:rPr lang="en-US" altLang="zh-CN" sz="4400" dirty="0"/>
            </a:br>
            <a:r>
              <a:rPr lang="en-US" altLang="zh-CN" dirty="0"/>
              <a:t>.NET</a:t>
            </a:r>
            <a:r>
              <a:rPr lang="zh-CN" altLang="en-US" dirty="0"/>
              <a:t> </a:t>
            </a:r>
            <a:r>
              <a:rPr lang="en-US" altLang="zh-CN" dirty="0"/>
              <a:t>5/.NET Core </a:t>
            </a:r>
            <a:r>
              <a:rPr lang="zh-CN" altLang="en-US" dirty="0"/>
              <a:t>教程</a:t>
            </a:r>
            <a:br>
              <a:rPr lang="en-US" altLang="zh-CN" dirty="0"/>
            </a:br>
            <a:r>
              <a:rPr lang="zh-CN" altLang="en-US" dirty="0"/>
              <a:t>第二部分</a:t>
            </a:r>
            <a:r>
              <a:rPr lang="en-US" altLang="zh-CN" dirty="0"/>
              <a:t>-2</a:t>
            </a:r>
            <a:r>
              <a:rPr lang="zh-CN" altLang="en-US" dirty="0"/>
              <a:t>：</a:t>
            </a:r>
            <a:r>
              <a:rPr lang="en-US" altLang="zh-CN" dirty="0"/>
              <a:t> NuGet 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9990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724B4-A1D6-449F-8991-1EF6E3C4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899" y="1049692"/>
            <a:ext cx="11064202" cy="4820165"/>
          </a:xfrm>
        </p:spPr>
        <p:txBody>
          <a:bodyPr>
            <a:normAutofit fontScale="90000"/>
          </a:bodyPr>
          <a:lstStyle/>
          <a:p>
            <a:r>
              <a:rPr lang="zh-CN" altLang="en-US" sz="4400" cap="none" dirty="0"/>
              <a:t>本部分大纲：</a:t>
            </a:r>
            <a:br>
              <a:rPr lang="en-US" altLang="zh-CN" sz="4400" cap="none" dirty="0"/>
            </a:br>
            <a:r>
              <a:rPr lang="en-US" altLang="zh-CN" sz="4400" cap="none" dirty="0"/>
              <a:t>1</a:t>
            </a:r>
            <a:r>
              <a:rPr lang="zh-CN" altLang="en-US" sz="4400" cap="none" dirty="0"/>
              <a:t>、</a:t>
            </a:r>
            <a:r>
              <a:rPr lang="en-US" altLang="zh-CN" sz="4400" cap="none" dirty="0"/>
              <a:t>NuGet</a:t>
            </a:r>
            <a:br>
              <a:rPr lang="en-US" altLang="zh-CN" sz="4400" cap="none" dirty="0"/>
            </a:br>
            <a:r>
              <a:rPr lang="en-US" altLang="zh-CN" sz="4400" cap="none" dirty="0"/>
              <a:t>2</a:t>
            </a:r>
            <a:r>
              <a:rPr lang="zh-CN" altLang="en-US" sz="4400" cap="none" dirty="0"/>
              <a:t>、异步编程：</a:t>
            </a:r>
            <a:r>
              <a:rPr lang="en-US" altLang="zh-CN" sz="4400" cap="none" dirty="0"/>
              <a:t>async</a:t>
            </a:r>
            <a:r>
              <a:rPr lang="zh-CN" altLang="en-US" sz="4400" cap="none" dirty="0"/>
              <a:t>、</a:t>
            </a:r>
            <a:r>
              <a:rPr lang="en-US" altLang="zh-CN" sz="4400" cap="none" dirty="0"/>
              <a:t>await</a:t>
            </a:r>
            <a:br>
              <a:rPr lang="en-US" altLang="zh-CN" sz="4400" cap="none" dirty="0"/>
            </a:br>
            <a:r>
              <a:rPr lang="en-US" altLang="zh-CN" sz="4400" cap="none" dirty="0"/>
              <a:t>3</a:t>
            </a:r>
            <a:r>
              <a:rPr lang="zh-CN" altLang="en-US" sz="4400" cap="none" dirty="0"/>
              <a:t>、</a:t>
            </a:r>
            <a:r>
              <a:rPr lang="en-US" altLang="zh-CN" sz="4400" cap="none" dirty="0"/>
              <a:t>lambda</a:t>
            </a:r>
            <a:r>
              <a:rPr lang="zh-CN" altLang="en-US" sz="4400" cap="none" dirty="0"/>
              <a:t>与</a:t>
            </a:r>
            <a:r>
              <a:rPr lang="en-US" altLang="zh-CN" sz="4400" cap="none" dirty="0"/>
              <a:t>LINQ</a:t>
            </a:r>
            <a:br>
              <a:rPr lang="en-US" altLang="zh-CN" sz="4400" cap="none" dirty="0"/>
            </a:br>
            <a:r>
              <a:rPr lang="en-US" altLang="zh-CN" sz="4400" cap="none" dirty="0"/>
              <a:t>4</a:t>
            </a:r>
            <a:r>
              <a:rPr lang="zh-CN" altLang="en-US" sz="4400" cap="none" dirty="0"/>
              <a:t>、依赖注入 </a:t>
            </a:r>
            <a:r>
              <a:rPr lang="en-US" altLang="zh-CN" sz="4400" cap="none" dirty="0"/>
              <a:t>DI</a:t>
            </a:r>
            <a:br>
              <a:rPr lang="en-US" altLang="zh-CN" sz="4400" cap="none" dirty="0"/>
            </a:br>
            <a:r>
              <a:rPr lang="en-US" altLang="zh-CN" sz="4400" cap="none" dirty="0"/>
              <a:t>5</a:t>
            </a:r>
            <a:r>
              <a:rPr lang="zh-CN" altLang="en-US" sz="4400" cap="none" dirty="0"/>
              <a:t>、配置系统</a:t>
            </a:r>
            <a:r>
              <a:rPr lang="en-US" altLang="zh-CN" sz="4400" cap="none" dirty="0"/>
              <a:t>Configuration</a:t>
            </a:r>
            <a:br>
              <a:rPr lang="en-US" altLang="zh-CN" sz="4400" cap="none" dirty="0"/>
            </a:br>
            <a:r>
              <a:rPr lang="en-US" altLang="zh-CN" sz="4400" cap="none" dirty="0"/>
              <a:t>6</a:t>
            </a:r>
            <a:r>
              <a:rPr lang="zh-CN" altLang="en-US" sz="4400" cap="none" dirty="0"/>
              <a:t>、日志</a:t>
            </a:r>
            <a:r>
              <a:rPr lang="en-US" altLang="zh-CN" sz="4400" cap="none" dirty="0"/>
              <a:t>Logging</a:t>
            </a:r>
            <a:br>
              <a:rPr lang="en-US" altLang="zh-CN" sz="4400" cap="none" dirty="0"/>
            </a:br>
            <a:br>
              <a:rPr lang="en-US" altLang="zh-CN" sz="4400" cap="none" dirty="0"/>
            </a:br>
            <a:r>
              <a:rPr lang="zh-CN" altLang="en-US" sz="4400" cap="none" dirty="0"/>
              <a:t>大部分不是</a:t>
            </a:r>
            <a:r>
              <a:rPr lang="en-US" altLang="zh-CN" sz="4400" cap="none" dirty="0"/>
              <a:t>.NET 5/.</a:t>
            </a:r>
            <a:r>
              <a:rPr lang="en-US" altLang="zh-CN" sz="4400" cap="none"/>
              <a:t>NET core </a:t>
            </a:r>
            <a:r>
              <a:rPr lang="zh-CN" altLang="en-US" sz="4400" cap="none"/>
              <a:t>新</a:t>
            </a:r>
            <a:r>
              <a:rPr lang="zh-CN" altLang="en-US" sz="4400" cap="none" dirty="0"/>
              <a:t>特性。</a:t>
            </a:r>
            <a:endParaRPr lang="zh-cn" altLang="zh-CN" sz="4400" cap="none" dirty="0"/>
          </a:p>
        </p:txBody>
      </p:sp>
    </p:spTree>
    <p:extLst>
      <p:ext uri="{BB962C8B-B14F-4D97-AF65-F5344CB8AC3E}">
        <p14:creationId xmlns:p14="http://schemas.microsoft.com/office/powerpoint/2010/main" val="1236434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>
            <a:extLst>
              <a:ext uri="{FF2B5EF4-FFF2-40B4-BE49-F238E27FC236}">
                <a16:creationId xmlns:a16="http://schemas.microsoft.com/office/drawing/2014/main" id="{81E027CF-0B0B-4683-A462-9D3D158FC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137" y="4457486"/>
            <a:ext cx="10394153" cy="985585"/>
          </a:xfrm>
        </p:spPr>
        <p:txBody>
          <a:bodyPr>
            <a:normAutofit fontScale="90000"/>
          </a:bodyPr>
          <a:lstStyle/>
          <a:p>
            <a:r>
              <a:rPr lang="zh-CN" altLang="en-US" sz="4400" cap="none" dirty="0"/>
              <a:t>以前的手工下载</a:t>
            </a:r>
            <a:r>
              <a:rPr lang="en-US" altLang="zh-CN" sz="4400" cap="none" dirty="0" err="1"/>
              <a:t>dll</a:t>
            </a:r>
            <a:r>
              <a:rPr lang="zh-CN" altLang="en-US" sz="4400" cap="none" dirty="0"/>
              <a:t>：不好找；版本匹配；依赖复杂；</a:t>
            </a:r>
            <a:endParaRPr lang="zh-cn" altLang="zh-CN" sz="4400" cap="none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54B5262-1050-457A-A009-4FEE55457D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595" y="352826"/>
            <a:ext cx="9350551" cy="374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407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724B4-A1D6-449F-8991-1EF6E3C4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899" y="1049693"/>
            <a:ext cx="10762862" cy="1678759"/>
          </a:xfrm>
        </p:spPr>
        <p:txBody>
          <a:bodyPr>
            <a:normAutofit/>
          </a:bodyPr>
          <a:lstStyle/>
          <a:p>
            <a:r>
              <a:rPr lang="zh-CN" altLang="en-US" sz="2200" cap="none" dirty="0"/>
              <a:t>趋势</a:t>
            </a:r>
            <a:br>
              <a:rPr lang="en-US" altLang="zh-CN" sz="2200" cap="none" dirty="0"/>
            </a:br>
            <a:r>
              <a:rPr lang="en-US" altLang="zh-CN" sz="2200" cap="none" dirty="0"/>
              <a:t>Linux</a:t>
            </a:r>
            <a:r>
              <a:rPr lang="zh-CN" altLang="en-US" sz="2200" cap="none" dirty="0"/>
              <a:t>：</a:t>
            </a:r>
            <a:r>
              <a:rPr lang="en-US" altLang="zh-CN" sz="2200" cap="none" dirty="0"/>
              <a:t>apt</a:t>
            </a:r>
            <a:r>
              <a:rPr lang="zh-CN" altLang="en-US" sz="2200" cap="none" dirty="0"/>
              <a:t>、</a:t>
            </a:r>
            <a:r>
              <a:rPr lang="en-US" altLang="zh-CN" sz="2200" cap="none" dirty="0"/>
              <a:t>yum</a:t>
            </a:r>
            <a:br>
              <a:rPr lang="en-US" altLang="zh-CN" sz="2200" cap="none" dirty="0"/>
            </a:br>
            <a:r>
              <a:rPr lang="en-US" altLang="zh-CN" sz="2200" cap="none" dirty="0" err="1"/>
              <a:t>Javascript</a:t>
            </a:r>
            <a:r>
              <a:rPr lang="zh-CN" altLang="en-US" sz="2200" cap="none" dirty="0"/>
              <a:t>：</a:t>
            </a:r>
            <a:r>
              <a:rPr lang="en-US" altLang="zh-CN" sz="2200" cap="none" dirty="0" err="1"/>
              <a:t>npm</a:t>
            </a:r>
            <a:br>
              <a:rPr lang="en-US" altLang="zh-CN" sz="2200" cap="none" dirty="0"/>
            </a:br>
            <a:r>
              <a:rPr lang="en-US" altLang="zh-CN" sz="2200" cap="none" dirty="0"/>
              <a:t>Java</a:t>
            </a:r>
            <a:r>
              <a:rPr lang="zh-CN" altLang="en-US" sz="2200" dirty="0"/>
              <a:t>：</a:t>
            </a:r>
            <a:r>
              <a:rPr lang="en-US" altLang="zh-CN" sz="2200" dirty="0"/>
              <a:t>Maven</a:t>
            </a:r>
            <a:r>
              <a:rPr lang="zh-CN" altLang="en-US" sz="2200" dirty="0"/>
              <a:t>、</a:t>
            </a:r>
            <a:r>
              <a:rPr lang="en-US" altLang="zh-CN" sz="2200" dirty="0"/>
              <a:t>Gradle</a:t>
            </a:r>
            <a:br>
              <a:rPr lang="en-US" altLang="zh-CN" sz="2200" dirty="0"/>
            </a:br>
            <a:r>
              <a:rPr lang="en-US" altLang="zh-CN" sz="2200" dirty="0"/>
              <a:t>Python</a:t>
            </a:r>
            <a:r>
              <a:rPr lang="zh-CN" altLang="en-US" sz="2200" dirty="0"/>
              <a:t>：</a:t>
            </a:r>
            <a:r>
              <a:rPr lang="en-US" altLang="zh-CN" sz="2200" dirty="0"/>
              <a:t>pip</a:t>
            </a:r>
            <a:endParaRPr lang="zh-cn" altLang="zh-CN" sz="2200" cap="none" dirty="0"/>
          </a:p>
        </p:txBody>
      </p:sp>
    </p:spTree>
    <p:extLst>
      <p:ext uri="{BB962C8B-B14F-4D97-AF65-F5344CB8AC3E}">
        <p14:creationId xmlns:p14="http://schemas.microsoft.com/office/powerpoint/2010/main" val="1950755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724B4-A1D6-449F-8991-1EF6E3C4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893" y="253279"/>
            <a:ext cx="4583288" cy="985585"/>
          </a:xfrm>
        </p:spPr>
        <p:txBody>
          <a:bodyPr>
            <a:normAutofit/>
          </a:bodyPr>
          <a:lstStyle/>
          <a:p>
            <a:r>
              <a:rPr lang="en-US" altLang="zh-CN" sz="4400" cap="none" dirty="0"/>
              <a:t>NuGet</a:t>
            </a:r>
            <a:endParaRPr lang="zh-cn" altLang="zh-CN" sz="4400" cap="none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4004F8C-12CD-4AA3-8C20-7DF7F6F51D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9762" y="1238864"/>
            <a:ext cx="8372475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538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1050471" y="2191147"/>
            <a:ext cx="10799407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400" dirty="0">
                <a:latin typeface="+mj-lt"/>
                <a:ea typeface="+mj-ea"/>
                <a:cs typeface="+mj-c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https://www.nuget.org</a:t>
            </a:r>
            <a:endParaRPr lang="en-US" altLang="zh-CN" sz="4400" dirty="0">
              <a:latin typeface="+mj-lt"/>
              <a:ea typeface="+mj-ea"/>
              <a:cs typeface="+mj-cs"/>
            </a:endParaRPr>
          </a:p>
          <a:p>
            <a:r>
              <a:rPr lang="en-US" altLang="zh-CN" sz="4400">
                <a:latin typeface="+mj-lt"/>
                <a:ea typeface="+mj-ea"/>
                <a:cs typeface="+mj-cs"/>
                <a:hlinkClick r:id="rId3" action="ppaction://hlinkfile"/>
              </a:rPr>
              <a:t>xxx</a:t>
            </a:r>
            <a:r>
              <a:rPr lang="en-US" altLang="zh-CN" sz="4400">
                <a:latin typeface="+mj-lt"/>
                <a:ea typeface="+mj-ea"/>
                <a:cs typeface="+mj-cs"/>
              </a:rPr>
              <a:t>   </a:t>
            </a:r>
            <a:r>
              <a:rPr lang="en-US" altLang="zh-CN" sz="4400">
                <a:latin typeface="+mj-lt"/>
                <a:ea typeface="+mj-ea"/>
                <a:cs typeface="+mj-cs"/>
                <a:hlinkClick r:id="rId4" action="ppaction://hlinkfile"/>
              </a:rPr>
              <a:t>yes</a:t>
            </a:r>
            <a:endParaRPr lang="zh-CN" altLang="en-US" sz="4400" dirty="0">
              <a:latin typeface="+mj-lt"/>
              <a:ea typeface="+mj-ea"/>
              <a:cs typeface="+mj-cs"/>
            </a:endParaRPr>
          </a:p>
          <a:p>
            <a:r>
              <a:rPr lang="zh-CN" altLang="en-US" sz="4400" dirty="0">
                <a:latin typeface="+mj-lt"/>
                <a:ea typeface="+mj-ea"/>
                <a:cs typeface="+mj-cs"/>
              </a:rPr>
              <a:t>精确搜索</a:t>
            </a:r>
            <a:r>
              <a:rPr lang="en-US" altLang="zh-CN" sz="4400" dirty="0">
                <a:latin typeface="+mj-lt"/>
                <a:ea typeface="+mj-ea"/>
                <a:cs typeface="+mj-cs"/>
              </a:rPr>
              <a:t>(</a:t>
            </a:r>
            <a:r>
              <a:rPr lang="en-US" altLang="zh-CN" sz="4400" dirty="0" err="1">
                <a:latin typeface="+mj-lt"/>
                <a:ea typeface="+mj-ea"/>
                <a:cs typeface="+mj-cs"/>
              </a:rPr>
              <a:t>Zack.EFCore.Batch</a:t>
            </a:r>
            <a:r>
              <a:rPr lang="en-US" altLang="zh-CN" sz="4400" dirty="0">
                <a:latin typeface="+mj-lt"/>
                <a:ea typeface="+mj-ea"/>
                <a:cs typeface="+mj-cs"/>
              </a:rPr>
              <a:t>)</a:t>
            </a:r>
            <a:r>
              <a:rPr lang="zh-CN" altLang="en-US" sz="4400" dirty="0">
                <a:latin typeface="+mj-lt"/>
                <a:ea typeface="+mj-ea"/>
                <a:cs typeface="+mj-cs"/>
              </a:rPr>
              <a:t>；模糊搜索</a:t>
            </a:r>
            <a:r>
              <a:rPr lang="en-US" altLang="zh-CN" sz="4400" dirty="0">
                <a:latin typeface="+mj-lt"/>
                <a:ea typeface="+mj-ea"/>
                <a:cs typeface="+mj-cs"/>
              </a:rPr>
              <a:t>(</a:t>
            </a:r>
            <a:r>
              <a:rPr lang="zh-CN" altLang="en-US" sz="4400" dirty="0">
                <a:latin typeface="+mj-lt"/>
                <a:ea typeface="+mj-ea"/>
                <a:cs typeface="+mj-cs"/>
              </a:rPr>
              <a:t>字幕文件解析</a:t>
            </a:r>
            <a:r>
              <a:rPr lang="en-US" altLang="zh-CN" sz="4400" dirty="0">
                <a:latin typeface="+mj-lt"/>
                <a:ea typeface="+mj-ea"/>
                <a:cs typeface="+mj-cs"/>
              </a:rPr>
              <a:t>)</a:t>
            </a:r>
            <a:r>
              <a:rPr lang="zh-CN" altLang="en-US" sz="4400" dirty="0">
                <a:latin typeface="+mj-lt"/>
                <a:ea typeface="+mj-ea"/>
                <a:cs typeface="+mj-cs"/>
              </a:rPr>
              <a:t>；详细页讲解。</a:t>
            </a:r>
          </a:p>
        </p:txBody>
      </p:sp>
    </p:spTree>
    <p:extLst>
      <p:ext uri="{BB962C8B-B14F-4D97-AF65-F5344CB8AC3E}">
        <p14:creationId xmlns:p14="http://schemas.microsoft.com/office/powerpoint/2010/main" val="995918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1050471" y="2191147"/>
            <a:ext cx="10799407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800" dirty="0"/>
              <a:t>谢谢</a:t>
            </a:r>
            <a:endParaRPr lang="en-US" altLang="zh-CN" sz="3800" dirty="0"/>
          </a:p>
          <a:p>
            <a:r>
              <a:rPr lang="zh-CN" altLang="en-US" sz="3800" dirty="0"/>
              <a:t>我是杨</a:t>
            </a:r>
            <a:r>
              <a:rPr lang="zh-CN" altLang="en-US" sz="3800"/>
              <a:t>中科</a:t>
            </a:r>
            <a:endParaRPr lang="zh-CN" altLang="en-US" sz="3800" dirty="0"/>
          </a:p>
        </p:txBody>
      </p:sp>
    </p:spTree>
    <p:extLst>
      <p:ext uri="{BB962C8B-B14F-4D97-AF65-F5344CB8AC3E}">
        <p14:creationId xmlns:p14="http://schemas.microsoft.com/office/powerpoint/2010/main" val="3181045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4034</TotalTime>
  <Words>152</Words>
  <Application>Microsoft Office PowerPoint</Application>
  <PresentationFormat>宽屏</PresentationFormat>
  <Paragraphs>14</Paragraphs>
  <Slides>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主讲人：杨中科 .NET 5/.NET Core 教程 第二部分-2： NuGet 1</vt:lpstr>
      <vt:lpstr>本部分大纲： 1、NuGet 2、异步编程：async、await 3、lambda与LINQ 4、依赖注入 DI 5、配置系统Configuration 6、日志Logging  大部分不是.NET 5/.NET core 新特性。</vt:lpstr>
      <vt:lpstr>以前的手工下载dll：不好找；版本匹配；依赖复杂；</vt:lpstr>
      <vt:lpstr>趋势 Linux：apt、yum Javascript：npm Java：Maven、Gradle Python：pip</vt:lpstr>
      <vt:lpstr>NuGet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zhongke</dc:creator>
  <cp:lastModifiedBy>zhongke</cp:lastModifiedBy>
  <cp:revision>607</cp:revision>
  <dcterms:created xsi:type="dcterms:W3CDTF">2020-11-15T02:31:09Z</dcterms:created>
  <dcterms:modified xsi:type="dcterms:W3CDTF">2020-12-23T02:49:50Z</dcterms:modified>
</cp:coreProperties>
</file>