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288" r:id="rId3"/>
    <p:sldId id="289" r:id="rId4"/>
    <p:sldId id="290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8" autoAdjust="0"/>
    <p:restoredTop sz="93333" autoAdjust="0"/>
  </p:normalViewPr>
  <p:slideViewPr>
    <p:cSldViewPr snapToGrid="0">
      <p:cViewPr varScale="1">
        <p:scale>
          <a:sx n="65" d="100"/>
          <a:sy n="65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5/.NET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r>
              <a:rPr lang="en-US" altLang="zh-CN" sz="6600" dirty="0"/>
              <a:t>-10</a:t>
            </a:r>
            <a:br>
              <a:rPr lang="en-US" altLang="zh-CN" sz="6600" dirty="0"/>
            </a:br>
            <a:r>
              <a:rPr lang="zh-CN" altLang="en-US" sz="6600" dirty="0"/>
              <a:t>异步编程</a:t>
            </a:r>
            <a:r>
              <a:rPr lang="en-US" altLang="zh-CN" sz="6600" dirty="0"/>
              <a:t>8:</a:t>
            </a:r>
            <a:r>
              <a:rPr lang="zh-CN" altLang="en-US" sz="6600" dirty="0"/>
              <a:t>不要用</a:t>
            </a:r>
            <a:r>
              <a:rPr lang="en-US" altLang="zh-CN" sz="6600"/>
              <a:t>Sleep()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63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如果想在异步方法中暂停一段时间，不要用</a:t>
            </a:r>
            <a:r>
              <a:rPr lang="en-US" altLang="zh-CN" sz="7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Thread.Sleep</a:t>
            </a:r>
            <a:r>
              <a:rPr lang="en-US" altLang="zh-CN" sz="7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7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，因为它会阻塞调用线程，而要用</a:t>
            </a:r>
            <a:r>
              <a:rPr lang="en-US" altLang="zh-CN" sz="7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await </a:t>
            </a:r>
            <a:r>
              <a:rPr lang="en-US" altLang="zh-CN" sz="7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Task.Delay</a:t>
            </a:r>
            <a:r>
              <a:rPr lang="en-US" altLang="zh-CN" sz="7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7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举例：下载一个网址，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秒后下载另一个。</a:t>
            </a:r>
            <a:endParaRPr lang="en-NZ" altLang="zh-CN" sz="50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01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5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在控制台中没看到区别，但是放到</a:t>
            </a:r>
            <a:r>
              <a:rPr lang="en-US" altLang="zh-CN" sz="75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WinForm</a:t>
            </a:r>
            <a:r>
              <a:rPr lang="zh-CN" altLang="en-US" sz="75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程序中就能看到区别了。</a:t>
            </a:r>
            <a:endParaRPr lang="en-US" altLang="zh-CN" sz="75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7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ASP.NET Core</a:t>
            </a:r>
            <a:r>
              <a:rPr lang="zh-CN" altLang="en-US" sz="7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中也看不到区别，但是</a:t>
            </a:r>
            <a:r>
              <a:rPr lang="en-US" altLang="zh-CN" sz="7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Sleep()</a:t>
            </a:r>
            <a:r>
              <a:rPr lang="zh-CN" altLang="en-US" sz="7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会降低并发，用点餐举例子。</a:t>
            </a:r>
            <a:endParaRPr lang="en-NZ" altLang="zh-CN" sz="50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5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作业：</a:t>
            </a:r>
            <a:endParaRPr lang="en-US" altLang="zh-CN" sz="75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75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封装一个异步方法，下载给定的网址，如果下载失败，则稍等</a:t>
            </a:r>
            <a:r>
              <a:rPr lang="en-US" altLang="zh-CN" sz="75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500ms</a:t>
            </a:r>
            <a:r>
              <a:rPr lang="zh-CN" altLang="en-US" sz="7500" b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再重试，如果重试三次仍然失败，则抛异常“下载失败”。</a:t>
            </a:r>
            <a:endParaRPr lang="en-NZ" altLang="zh-CN" sz="50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38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4253</TotalTime>
  <Words>163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5/.NET Core 教程 第二部分-10 异步编程8:不要用Sleep()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768</cp:revision>
  <dcterms:created xsi:type="dcterms:W3CDTF">2020-11-15T02:31:09Z</dcterms:created>
  <dcterms:modified xsi:type="dcterms:W3CDTF">2021-01-05T06:27:42Z</dcterms:modified>
</cp:coreProperties>
</file>