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87" r:id="rId3"/>
    <p:sldId id="289" r:id="rId4"/>
    <p:sldId id="291" r:id="rId5"/>
    <p:sldId id="290" r:id="rId6"/>
    <p:sldId id="288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public async Task&lt;</a:t>
            </a:r>
            <a:r>
              <a:rPr lang="en-NZ" altLang="zh-CN" dirty="0" err="1"/>
              <a:t>IActionResult</a:t>
            </a:r>
            <a:r>
              <a:rPr lang="en-NZ" altLang="zh-CN" dirty="0"/>
              <a:t>&gt; Index(</a:t>
            </a:r>
            <a:r>
              <a:rPr lang="en-NZ" altLang="zh-CN" dirty="0" err="1"/>
              <a:t>CancellationToken</a:t>
            </a:r>
            <a:r>
              <a:rPr lang="en-NZ" altLang="zh-CN" dirty="0"/>
              <a:t> </a:t>
            </a:r>
            <a:r>
              <a:rPr lang="en-NZ" altLang="zh-CN" dirty="0" err="1"/>
              <a:t>cancellationToken</a:t>
            </a:r>
            <a:r>
              <a:rPr lang="en-NZ" altLang="zh-CN" dirty="0"/>
              <a:t>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await Test1Async(</a:t>
            </a:r>
            <a:r>
              <a:rPr lang="en-NZ" altLang="zh-CN" dirty="0" err="1"/>
              <a:t>cancellationToken</a:t>
            </a:r>
            <a:r>
              <a:rPr lang="en-NZ" altLang="zh-CN" dirty="0"/>
              <a:t>);</a:t>
            </a:r>
          </a:p>
          <a:p>
            <a:r>
              <a:rPr lang="en-NZ" altLang="zh-CN" dirty="0"/>
              <a:t>	return View();</a:t>
            </a:r>
          </a:p>
          <a:p>
            <a:r>
              <a:rPr lang="en-NZ" altLang="zh-CN" dirty="0"/>
              <a:t>}</a:t>
            </a:r>
          </a:p>
          <a:p>
            <a:endParaRPr lang="en-NZ" altLang="zh-CN" dirty="0"/>
          </a:p>
          <a:p>
            <a:r>
              <a:rPr lang="en-NZ" altLang="zh-CN" dirty="0"/>
              <a:t>private static async Task Test1Async(</a:t>
            </a:r>
            <a:r>
              <a:rPr lang="en-NZ" altLang="zh-CN" dirty="0" err="1"/>
              <a:t>CancellationToken</a:t>
            </a:r>
            <a:r>
              <a:rPr lang="en-NZ" altLang="zh-CN" dirty="0"/>
              <a:t> </a:t>
            </a:r>
            <a:r>
              <a:rPr lang="en-NZ" altLang="zh-CN" dirty="0" err="1"/>
              <a:t>cancellationToken</a:t>
            </a:r>
            <a:r>
              <a:rPr lang="en-NZ" altLang="zh-CN" dirty="0"/>
              <a:t>)</a:t>
            </a:r>
          </a:p>
          <a:p>
            <a:r>
              <a:rPr lang="en-NZ" altLang="zh-CN" dirty="0"/>
              <a:t>{</a:t>
            </a:r>
          </a:p>
          <a:p>
            <a:r>
              <a:rPr lang="en-NZ" altLang="zh-CN" dirty="0"/>
              <a:t>	for(int </a:t>
            </a:r>
            <a:r>
              <a:rPr lang="en-NZ" altLang="zh-CN" dirty="0" err="1"/>
              <a:t>i</a:t>
            </a:r>
            <a:r>
              <a:rPr lang="en-NZ" altLang="zh-CN" dirty="0"/>
              <a:t>=0;i&lt;1000;i++)</a:t>
            </a:r>
          </a:p>
          <a:p>
            <a:r>
              <a:rPr lang="en-NZ" altLang="zh-CN" dirty="0"/>
              <a:t>	{</a:t>
            </a:r>
          </a:p>
          <a:p>
            <a:r>
              <a:rPr lang="en-NZ" altLang="zh-CN" dirty="0"/>
              <a:t>		await </a:t>
            </a:r>
            <a:r>
              <a:rPr lang="en-NZ" altLang="zh-CN" dirty="0" err="1"/>
              <a:t>Task.Delay</a:t>
            </a:r>
            <a:r>
              <a:rPr lang="en-NZ" altLang="zh-CN" dirty="0"/>
              <a:t>(100, </a:t>
            </a:r>
            <a:r>
              <a:rPr lang="en-NZ" altLang="zh-CN" dirty="0" err="1"/>
              <a:t>cancellationToken</a:t>
            </a:r>
            <a:r>
              <a:rPr lang="en-NZ" altLang="zh-CN" dirty="0"/>
              <a:t>);</a:t>
            </a:r>
          </a:p>
          <a:p>
            <a:r>
              <a:rPr lang="en-NZ" altLang="zh-CN" dirty="0"/>
              <a:t>		//await </a:t>
            </a:r>
            <a:r>
              <a:rPr lang="en-NZ" altLang="zh-CN" dirty="0" err="1"/>
              <a:t>Task.Delay</a:t>
            </a:r>
            <a:r>
              <a:rPr lang="en-NZ" altLang="zh-CN" dirty="0"/>
              <a:t>(100);</a:t>
            </a:r>
          </a:p>
          <a:p>
            <a:r>
              <a:rPr lang="en-NZ" altLang="zh-CN" dirty="0"/>
              <a:t>		</a:t>
            </a:r>
            <a:r>
              <a:rPr lang="en-NZ" altLang="zh-CN" dirty="0" err="1"/>
              <a:t>Debug.WriteLine</a:t>
            </a:r>
            <a:r>
              <a:rPr lang="en-NZ" altLang="zh-CN" dirty="0"/>
              <a:t>($"Test1Async,i={</a:t>
            </a:r>
            <a:r>
              <a:rPr lang="en-NZ" altLang="zh-CN" dirty="0" err="1"/>
              <a:t>i</a:t>
            </a:r>
            <a:r>
              <a:rPr lang="en-NZ" altLang="zh-CN" dirty="0"/>
              <a:t>}");</a:t>
            </a:r>
          </a:p>
          <a:p>
            <a:r>
              <a:rPr lang="en-NZ" altLang="zh-CN" dirty="0"/>
              <a:t>		if(</a:t>
            </a:r>
            <a:r>
              <a:rPr lang="en-NZ" altLang="zh-CN" dirty="0" err="1"/>
              <a:t>cancellationToken.IsCancellationRequested</a:t>
            </a:r>
            <a:r>
              <a:rPr lang="en-NZ" altLang="zh-CN" dirty="0"/>
              <a:t>)</a:t>
            </a:r>
          </a:p>
          <a:p>
            <a:r>
              <a:rPr lang="en-NZ" altLang="zh-CN" dirty="0"/>
              <a:t>		{</a:t>
            </a:r>
          </a:p>
          <a:p>
            <a:r>
              <a:rPr lang="en-NZ" altLang="zh-CN" dirty="0"/>
              <a:t>			</a:t>
            </a:r>
            <a:r>
              <a:rPr lang="en-NZ" altLang="zh-CN" dirty="0" err="1"/>
              <a:t>Debug.WriteLine</a:t>
            </a:r>
            <a:r>
              <a:rPr lang="en-NZ" altLang="zh-CN" dirty="0"/>
              <a:t>("</a:t>
            </a:r>
            <a:r>
              <a:rPr lang="zh-CN" altLang="en-US" dirty="0"/>
              <a:t>任务取消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	</a:t>
            </a:r>
            <a:r>
              <a:rPr lang="en-NZ" altLang="zh-CN" dirty="0"/>
              <a:t>break;</a:t>
            </a:r>
          </a:p>
          <a:p>
            <a:r>
              <a:rPr lang="en-NZ" altLang="zh-CN" dirty="0"/>
              <a:t>		}</a:t>
            </a:r>
          </a:p>
          <a:p>
            <a:r>
              <a:rPr lang="en-NZ" altLang="zh-CN" dirty="0"/>
              <a:t>	}</a:t>
            </a:r>
          </a:p>
          <a:p>
            <a:r>
              <a:rPr lang="en-NZ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4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-11</a:t>
            </a:r>
            <a:br>
              <a:rPr lang="en-US" altLang="zh-CN" sz="6600" dirty="0"/>
            </a:br>
            <a:r>
              <a:rPr lang="zh-CN" altLang="en-US" sz="6600" dirty="0"/>
              <a:t>异步编程</a:t>
            </a:r>
            <a:r>
              <a:rPr lang="en-US" altLang="zh-CN" sz="6600" dirty="0"/>
              <a:t>9:</a:t>
            </a:r>
            <a:r>
              <a:rPr lang="en-NZ" altLang="zh-CN" sz="6600" cap="none" dirty="0"/>
              <a:t>Cancellation</a:t>
            </a:r>
            <a:r>
              <a:rPr lang="en-US" altLang="zh-CN" sz="6600" cap="none" dirty="0"/>
              <a:t>T</a:t>
            </a:r>
            <a:r>
              <a:rPr lang="en-NZ" altLang="zh-CN" sz="6600" cap="none" dirty="0" err="1"/>
              <a:t>oken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有时需要提前终止任务，比如：请求超时、用户取消请求。</a:t>
            </a:r>
            <a:endParaRPr lang="en-US" altLang="zh-CN" sz="75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很多异步方法都有</a:t>
            </a:r>
            <a:r>
              <a:rPr lang="en-NZ" altLang="zh-CN" sz="75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CancellationToken</a:t>
            </a:r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参数，用于获得提前终止执行的信号。</a:t>
            </a:r>
            <a:endParaRPr lang="en-NZ" altLang="zh-CN" sz="75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75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CancellationToken</a:t>
            </a:r>
            <a:r>
              <a:rPr lang="zh-CN" altLang="en-US" sz="75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结构体</a:t>
            </a:r>
            <a:endParaRPr lang="en-US" altLang="zh-CN" sz="75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：空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en-NZ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IsCancellationRequested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是否取消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(*)Register(Action </a:t>
            </a:r>
            <a:r>
              <a:rPr lang="en-NZ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callback</a:t>
            </a:r>
            <a:r>
              <a:rPr lang="en-NZ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注册取消监听</a:t>
            </a:r>
            <a:endParaRPr lang="en-US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ThrowIfCancellationRequested</a:t>
            </a:r>
            <a:r>
              <a:rPr lang="en-US" altLang="zh-CN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5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如果任务被取消，执行到这句话就抛异常。</a:t>
            </a:r>
            <a:endParaRPr lang="en-NZ" altLang="zh-CN" sz="5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altLang="zh-CN" sz="6000" b="1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CancellationTokenSource</a:t>
            </a:r>
            <a:endParaRPr lang="en-NZ" altLang="zh-CN" sz="6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NZ" altLang="zh-CN" sz="6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CancelAfter</a:t>
            </a:r>
            <a:r>
              <a:rPr lang="en-NZ" altLang="zh-CN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超时后发出取消信号</a:t>
            </a:r>
            <a:endParaRPr lang="en-US" altLang="zh-CN" sz="6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Cancel() </a:t>
            </a:r>
            <a:r>
              <a:rPr lang="zh-CN" altLang="en-US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发出取消信号</a:t>
            </a:r>
            <a:endParaRPr lang="en-US" altLang="zh-CN" sz="6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6000" b="1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CancellationToken</a:t>
            </a:r>
            <a:r>
              <a:rPr lang="en-NZ" altLang="zh-CN" sz="6000" b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val="156310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为“下载一个网址</a:t>
            </a:r>
            <a:r>
              <a:rPr lang="en-US" altLang="zh-CN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次”的方法增加取消功能。</a:t>
            </a:r>
            <a:endParaRPr lang="en-US" altLang="zh-CN" sz="52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分别用</a:t>
            </a:r>
            <a:r>
              <a:rPr lang="en-NZ" altLang="zh-CN" sz="5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GetStringAsync</a:t>
            </a:r>
            <a:r>
              <a:rPr lang="en-NZ" altLang="zh-CN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NZ" altLang="zh-CN" sz="5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IsCancellationRequested</a:t>
            </a:r>
            <a:r>
              <a:rPr lang="zh-CN" altLang="en-US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NZ" altLang="zh-CN" sz="5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GetStringAsync</a:t>
            </a:r>
            <a:r>
              <a:rPr lang="en-NZ" altLang="zh-CN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NZ" altLang="zh-CN" sz="5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ThrowIfCancellationRequested</a:t>
            </a:r>
            <a:r>
              <a:rPr lang="en-NZ" altLang="zh-CN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、带</a:t>
            </a:r>
            <a:r>
              <a:rPr lang="en-NZ" altLang="zh-CN" sz="5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CancellationToken</a:t>
            </a:r>
            <a:r>
              <a:rPr lang="zh-CN" altLang="en-US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NZ" altLang="zh-CN" sz="52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GetAsync</a:t>
            </a:r>
            <a:r>
              <a:rPr lang="en-NZ" altLang="zh-CN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分别实现。取消分别用超时、用户敲按键（不能</a:t>
            </a:r>
            <a:r>
              <a:rPr lang="en-US" altLang="zh-CN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</a:t>
            </a:r>
            <a:r>
              <a:rPr lang="zh-CN" altLang="en-US" sz="52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）实现。</a:t>
            </a:r>
            <a:endParaRPr lang="en-NZ" altLang="zh-CN" sz="52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Core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开发中，一般不需要自己处理</a:t>
            </a:r>
            <a:r>
              <a:rPr lang="en-NZ" altLang="zh-CN" sz="5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CancellationToken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CancellationTokenSource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这些，只要做到“</a:t>
            </a:r>
            <a:r>
              <a:rPr lang="zh-CN" altLang="en-US" sz="5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能转发</a:t>
            </a:r>
            <a:r>
              <a:rPr lang="en-NZ" altLang="zh-CN" sz="5800" b="1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CancellationToken</a:t>
            </a:r>
            <a:r>
              <a:rPr lang="zh-CN" altLang="en-US" sz="5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就转发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”即可。</a:t>
            </a:r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会对于用户请求中断进行处理。</a:t>
            </a:r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(*)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演示一下</a:t>
            </a:r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中的使用：</a:t>
            </a:r>
            <a:r>
              <a:rPr lang="zh-CN" altLang="en-US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写一个方法，</a:t>
            </a:r>
            <a:r>
              <a:rPr lang="en-US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Delay1000</a:t>
            </a:r>
            <a:r>
              <a:rPr lang="zh-CN" altLang="en-US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次，用</a:t>
            </a:r>
            <a:r>
              <a:rPr lang="en-NZ" altLang="zh-CN" sz="3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Debug.WriteLine</a:t>
            </a:r>
            <a:r>
              <a:rPr lang="en-NZ" altLang="zh-CN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输出，访问中间跳到放到其他网站。</a:t>
            </a:r>
            <a:endParaRPr lang="en-NZ" altLang="zh-CN" sz="3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6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4466</TotalTime>
  <Words>356</Words>
  <Application>Microsoft Office PowerPoint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新宋体</vt:lpstr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第二部分-11 异步编程9:CancellationToken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810</cp:revision>
  <dcterms:created xsi:type="dcterms:W3CDTF">2020-11-15T02:31:09Z</dcterms:created>
  <dcterms:modified xsi:type="dcterms:W3CDTF">2021-01-05T02:21:01Z</dcterms:modified>
</cp:coreProperties>
</file>