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87" r:id="rId3"/>
    <p:sldId id="289" r:id="rId4"/>
    <p:sldId id="28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-12</a:t>
            </a:r>
            <a:br>
              <a:rPr lang="en-US" altLang="zh-CN" sz="6600" dirty="0"/>
            </a:br>
            <a:r>
              <a:rPr lang="zh-CN" altLang="en-US" sz="6600" dirty="0"/>
              <a:t>异步编程</a:t>
            </a:r>
            <a:r>
              <a:rPr lang="en-US" altLang="zh-CN" sz="6600"/>
              <a:t>10:</a:t>
            </a:r>
            <a:r>
              <a:rPr lang="en-US" altLang="zh-CN" sz="6600" cap="none"/>
              <a:t>WhenAll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17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类的重要方法：</a:t>
            </a:r>
            <a:endParaRPr lang="en-US" altLang="zh-CN" sz="75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 Task&lt;Task&gt; </a:t>
            </a:r>
            <a:r>
              <a:rPr lang="en-US" altLang="zh-CN" sz="5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WhenAny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5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&lt;Task&gt; tasks)</a:t>
            </a:r>
            <a:r>
              <a:rPr lang="zh-CN" altLang="en-US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等，任何一个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完成，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就完成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2. Task&lt;</a:t>
            </a:r>
            <a:r>
              <a:rPr lang="en-US" altLang="zh-CN" sz="5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TResult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[]&gt; </a:t>
            </a:r>
            <a:r>
              <a:rPr lang="en-US" altLang="zh-CN" sz="5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WhenAll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5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TResult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&gt;(params Task&lt;</a:t>
            </a:r>
            <a:r>
              <a:rPr lang="en-US" altLang="zh-CN" sz="5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TResult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&gt;[] tasks)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等，</a:t>
            </a:r>
            <a:r>
              <a:rPr lang="zh-CN" altLang="en-US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完成，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才完成。用于等待多个任务执行结束，但是不在乎它们的执行顺序。</a:t>
            </a:r>
            <a:endParaRPr lang="en-US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FromResult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创建普通数值的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NZ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32C6B5-82BB-4F5B-BE90-F75AE2E1CC47}"/>
              </a:ext>
            </a:extLst>
          </p:cNvPr>
          <p:cNvSpPr txBox="1"/>
          <p:nvPr/>
        </p:nvSpPr>
        <p:spPr>
          <a:xfrm>
            <a:off x="0" y="0"/>
            <a:ext cx="12192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4100" b="1" dirty="0"/>
              <a:t>Task&lt;string&gt; t1 = </a:t>
            </a:r>
            <a:r>
              <a:rPr lang="en-NZ" altLang="zh-CN" sz="4100" b="1" dirty="0" err="1"/>
              <a:t>File.ReadAllTextAsync</a:t>
            </a:r>
            <a:r>
              <a:rPr lang="en-NZ" altLang="zh-CN" sz="4100" b="1" dirty="0"/>
              <a:t>("d:/1.txt");</a:t>
            </a:r>
          </a:p>
          <a:p>
            <a:r>
              <a:rPr lang="en-NZ" altLang="zh-CN" sz="4100" b="1" dirty="0"/>
              <a:t>Task&lt;string&gt; t2 = </a:t>
            </a:r>
            <a:r>
              <a:rPr lang="en-NZ" altLang="zh-CN" sz="4100" b="1" dirty="0" err="1"/>
              <a:t>File.ReadAllTextAsync</a:t>
            </a:r>
            <a:r>
              <a:rPr lang="en-NZ" altLang="zh-CN" sz="4100" b="1" dirty="0"/>
              <a:t>("d:/2.txt");</a:t>
            </a:r>
          </a:p>
          <a:p>
            <a:r>
              <a:rPr lang="en-NZ" altLang="zh-CN" sz="4100" b="1" dirty="0"/>
              <a:t>Task&lt;string&gt; t3 = </a:t>
            </a:r>
            <a:r>
              <a:rPr lang="en-NZ" altLang="zh-CN" sz="4100" b="1" dirty="0" err="1"/>
              <a:t>File.ReadAllTextAsync</a:t>
            </a:r>
            <a:r>
              <a:rPr lang="en-NZ" altLang="zh-CN" sz="4100" b="1" dirty="0"/>
              <a:t>("d:/3.txt");</a:t>
            </a:r>
          </a:p>
          <a:p>
            <a:r>
              <a:rPr lang="en-NZ" altLang="zh-CN" sz="4100" b="1" dirty="0"/>
              <a:t>string[] results = await </a:t>
            </a:r>
            <a:r>
              <a:rPr lang="en-NZ" altLang="zh-CN" sz="4100" b="1" dirty="0" err="1"/>
              <a:t>Task.WhenAll</a:t>
            </a:r>
            <a:r>
              <a:rPr lang="en-NZ" altLang="zh-CN" sz="4100" b="1" dirty="0"/>
              <a:t>(t1, t2, t3);</a:t>
            </a:r>
          </a:p>
          <a:p>
            <a:r>
              <a:rPr lang="en-NZ" altLang="zh-CN" sz="4100" b="1" dirty="0"/>
              <a:t>string s1 = results[0];</a:t>
            </a:r>
          </a:p>
          <a:p>
            <a:r>
              <a:rPr lang="en-NZ" altLang="zh-CN" sz="4100" b="1" dirty="0"/>
              <a:t>string s2 = results[1];</a:t>
            </a:r>
          </a:p>
          <a:p>
            <a:r>
              <a:rPr lang="en-NZ" altLang="zh-CN" sz="4100" b="1" dirty="0"/>
              <a:t>string s3 = results[2];</a:t>
            </a:r>
            <a:endParaRPr lang="zh-CN" altLang="en-US" sz="4100" b="1" dirty="0"/>
          </a:p>
        </p:txBody>
      </p:sp>
    </p:spTree>
    <p:extLst>
      <p:ext uri="{BB962C8B-B14F-4D97-AF65-F5344CB8AC3E}">
        <p14:creationId xmlns:p14="http://schemas.microsoft.com/office/powerpoint/2010/main" val="321555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案例：</a:t>
            </a:r>
            <a:endParaRPr lang="en-US" altLang="zh-CN" sz="75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计算一个文件夹下，所有文本文件的单词个数汇总。</a:t>
            </a:r>
            <a:endParaRPr lang="en-US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NZ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3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4601</TotalTime>
  <Words>217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第二部分-12 异步编程10:WhenAll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831</cp:revision>
  <dcterms:created xsi:type="dcterms:W3CDTF">2020-11-15T02:31:09Z</dcterms:created>
  <dcterms:modified xsi:type="dcterms:W3CDTF">2021-01-06T06:35:47Z</dcterms:modified>
</cp:coreProperties>
</file>