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8"/>
  </p:notesMasterIdLst>
  <p:sldIdLst>
    <p:sldId id="257" r:id="rId2"/>
    <p:sldId id="287" r:id="rId3"/>
    <p:sldId id="288" r:id="rId4"/>
    <p:sldId id="289" r:id="rId5"/>
    <p:sldId id="290" r:id="rId6"/>
    <p:sldId id="275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068" autoAdjust="0"/>
    <p:restoredTop sz="93661" autoAdjust="0"/>
  </p:normalViewPr>
  <p:slideViewPr>
    <p:cSldViewPr snapToGrid="0">
      <p:cViewPr varScale="1">
        <p:scale>
          <a:sx n="65" d="100"/>
          <a:sy n="65" d="100"/>
        </p:scale>
        <p:origin x="87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2FCA5F-0AB4-4B27-9880-843A32CD3FC4}" type="datetimeFigureOut">
              <a:rPr lang="zh-CN" altLang="en-US" smtClean="0"/>
              <a:t>2021/1/5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10780C-912A-474E-894F-1447CA981A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234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9043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8610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28131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727906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51777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2021/1/5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46994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2021/1/5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26689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73603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1745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0131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023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3396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2021/1/5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7110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2021/1/5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1103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2021/1/5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5720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4915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4013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EE646F-F65C-4115-9CFB-3F24605268F9}" type="datetimeFigureOut">
              <a:rPr lang="zh-CN" altLang="en-US" smtClean="0"/>
              <a:t>2021/1/5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72231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B724B4-A1D6-449F-8991-1EF6E3C4C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025" y="321590"/>
            <a:ext cx="11513949" cy="6214820"/>
          </a:xfrm>
        </p:spPr>
        <p:txBody>
          <a:bodyPr>
            <a:noAutofit/>
          </a:bodyPr>
          <a:lstStyle/>
          <a:p>
            <a:r>
              <a:rPr lang="zh-CN" altLang="en-US" sz="6600" dirty="0"/>
              <a:t>主讲人：杨中科</a:t>
            </a:r>
            <a:br>
              <a:rPr lang="en-US" altLang="zh-CN" sz="6600" dirty="0"/>
            </a:br>
            <a:r>
              <a:rPr lang="en-US" altLang="zh-CN" sz="6600" dirty="0"/>
              <a:t>.NET</a:t>
            </a:r>
            <a:r>
              <a:rPr lang="zh-CN" altLang="en-US" sz="6600" dirty="0"/>
              <a:t> </a:t>
            </a:r>
            <a:r>
              <a:rPr lang="en-US" altLang="zh-CN" sz="6600" dirty="0"/>
              <a:t>5/.NET Core </a:t>
            </a:r>
            <a:r>
              <a:rPr lang="zh-CN" altLang="en-US" sz="6600" dirty="0"/>
              <a:t>教程</a:t>
            </a:r>
            <a:br>
              <a:rPr lang="en-US" altLang="zh-CN" sz="6600" dirty="0"/>
            </a:br>
            <a:r>
              <a:rPr lang="zh-CN" altLang="en-US" sz="6600" dirty="0"/>
              <a:t>第二部分</a:t>
            </a:r>
            <a:r>
              <a:rPr lang="en-US" altLang="zh-CN" sz="6600" dirty="0"/>
              <a:t>-13</a:t>
            </a:r>
            <a:br>
              <a:rPr lang="en-US" altLang="zh-CN" sz="6600" dirty="0"/>
            </a:br>
            <a:r>
              <a:rPr lang="zh-CN" altLang="en-US" sz="6600" dirty="0"/>
              <a:t>异步编程</a:t>
            </a:r>
            <a:r>
              <a:rPr lang="en-US" altLang="zh-CN" sz="6600" dirty="0"/>
              <a:t>11:</a:t>
            </a:r>
            <a:r>
              <a:rPr lang="zh-CN" altLang="en-US" sz="6600" cap="none" dirty="0"/>
              <a:t>异步其他问题</a:t>
            </a:r>
            <a:endParaRPr lang="zh-CN" altLang="en-US" sz="6600" dirty="0"/>
          </a:p>
        </p:txBody>
      </p:sp>
    </p:spTree>
    <p:extLst>
      <p:ext uri="{BB962C8B-B14F-4D97-AF65-F5344CB8AC3E}">
        <p14:creationId xmlns:p14="http://schemas.microsoft.com/office/powerpoint/2010/main" val="789990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4F62DAED-48DC-4745-91A5-730E1C621A1D}"/>
              </a:ext>
            </a:extLst>
          </p:cNvPr>
          <p:cNvSpPr txBox="1"/>
          <p:nvPr/>
        </p:nvSpPr>
        <p:spPr>
          <a:xfrm>
            <a:off x="0" y="0"/>
            <a:ext cx="12192000" cy="83253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75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接口中的异步方法：</a:t>
            </a:r>
            <a:endParaRPr lang="en-US" altLang="zh-CN" sz="7500" b="1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60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async</a:t>
            </a:r>
            <a:r>
              <a:rPr lang="zh-CN" altLang="en-US" sz="60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是提示编译器为异步方法中的</a:t>
            </a:r>
            <a:r>
              <a:rPr lang="en-US" altLang="zh-CN" sz="60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await</a:t>
            </a:r>
            <a:r>
              <a:rPr lang="zh-CN" altLang="en-US" sz="60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代码进行分段处理的，而一个异步方法是否修饰了</a:t>
            </a:r>
            <a:r>
              <a:rPr lang="en-US" altLang="zh-CN" sz="60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async</a:t>
            </a:r>
            <a:r>
              <a:rPr lang="zh-CN" altLang="en-US" sz="60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对于方法的调用者来讲没区别的，因此对于接口中的方法或者抽象方法不能修饰为</a:t>
            </a:r>
            <a:r>
              <a:rPr lang="en-US" altLang="zh-CN" sz="60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async</a:t>
            </a:r>
            <a:r>
              <a:rPr lang="zh-CN" altLang="en-US" sz="60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6000" b="1" dirty="0"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5000" b="1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en-NZ" altLang="zh-CN" sz="5000" b="1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8949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4F62DAED-48DC-4745-91A5-730E1C621A1D}"/>
              </a:ext>
            </a:extLst>
          </p:cNvPr>
          <p:cNvSpPr txBox="1"/>
          <p:nvPr/>
        </p:nvSpPr>
        <p:spPr>
          <a:xfrm>
            <a:off x="0" y="0"/>
            <a:ext cx="12192000" cy="69711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75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异步与</a:t>
            </a:r>
            <a:r>
              <a:rPr lang="en-US" altLang="zh-CN" sz="75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yield</a:t>
            </a:r>
            <a:r>
              <a:rPr lang="zh-CN" altLang="en-US" sz="75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：</a:t>
            </a:r>
            <a:endParaRPr lang="en-US" altLang="zh-CN" sz="7500" b="1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60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复习</a:t>
            </a:r>
            <a:r>
              <a:rPr lang="en-US" altLang="zh-CN" sz="60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: yield return</a:t>
            </a:r>
            <a:r>
              <a:rPr lang="zh-CN" altLang="en-US" sz="60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不仅能够简化数据的返回，而且可以让数据处理“流水线化”，提升性能。</a:t>
            </a:r>
            <a:endParaRPr lang="en-US" altLang="zh-CN" sz="6000" b="1" dirty="0"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32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static </a:t>
            </a:r>
            <a:r>
              <a:rPr lang="en-US" altLang="zh-CN" sz="3200" b="1" dirty="0" err="1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IEnumerable</a:t>
            </a:r>
            <a:r>
              <a:rPr lang="en-US" altLang="zh-CN" sz="32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&lt;string&gt; Test()</a:t>
            </a:r>
          </a:p>
          <a:p>
            <a:r>
              <a:rPr lang="en-US" altLang="zh-CN" sz="32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{</a:t>
            </a:r>
          </a:p>
          <a:p>
            <a:r>
              <a:rPr lang="en-US" altLang="zh-CN" sz="32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32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yield return "hello";</a:t>
            </a:r>
          </a:p>
          <a:p>
            <a:r>
              <a:rPr lang="en-US" altLang="zh-CN" sz="32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	yield return "</a:t>
            </a:r>
            <a:r>
              <a:rPr lang="en-US" altLang="zh-CN" sz="3200" b="1" dirty="0" err="1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yzk</a:t>
            </a:r>
            <a:r>
              <a:rPr lang="en-US" altLang="zh-CN" sz="32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";</a:t>
            </a:r>
          </a:p>
          <a:p>
            <a:r>
              <a:rPr lang="en-US" altLang="zh-CN" sz="32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	yield return "</a:t>
            </a:r>
            <a:r>
              <a:rPr lang="en-US" altLang="zh-CN" sz="3200" b="1" dirty="0" err="1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youzack</a:t>
            </a:r>
            <a:r>
              <a:rPr lang="en-US" altLang="zh-CN" sz="32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";</a:t>
            </a:r>
          </a:p>
          <a:p>
            <a:r>
              <a:rPr lang="en-US" altLang="zh-CN" sz="32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}</a:t>
            </a:r>
            <a:endParaRPr lang="en-NZ" altLang="zh-CN" sz="3200" b="1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9976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4F62DAED-48DC-4745-91A5-730E1C621A1D}"/>
              </a:ext>
            </a:extLst>
          </p:cNvPr>
          <p:cNvSpPr txBox="1"/>
          <p:nvPr/>
        </p:nvSpPr>
        <p:spPr>
          <a:xfrm>
            <a:off x="0" y="0"/>
            <a:ext cx="12192000" cy="65710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44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在旧版</a:t>
            </a:r>
            <a:r>
              <a:rPr lang="en-US" altLang="zh-CN" sz="44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C#</a:t>
            </a:r>
            <a:r>
              <a:rPr lang="zh-CN" altLang="en-US" sz="44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中，</a:t>
            </a:r>
            <a:r>
              <a:rPr lang="en-US" altLang="zh-CN" sz="44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async</a:t>
            </a:r>
            <a:r>
              <a:rPr lang="zh-CN" altLang="en-US" sz="44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方法中不能用</a:t>
            </a:r>
            <a:r>
              <a:rPr lang="en-US" altLang="zh-CN" sz="44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yield</a:t>
            </a:r>
            <a:r>
              <a:rPr lang="zh-CN" altLang="en-US" sz="44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。从</a:t>
            </a:r>
            <a:r>
              <a:rPr lang="en-US" altLang="zh-CN" sz="44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C# 8.0 </a:t>
            </a:r>
            <a:r>
              <a:rPr lang="zh-CN" altLang="en-US" sz="44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开始，把返回值声明为</a:t>
            </a:r>
            <a:r>
              <a:rPr lang="en-NZ" altLang="zh-CN" sz="4400" b="1" dirty="0" err="1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IAsyncEnumerable</a:t>
            </a:r>
            <a:r>
              <a:rPr lang="en-US" altLang="zh-CN" sz="44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44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不要带</a:t>
            </a:r>
            <a:r>
              <a:rPr lang="en-US" altLang="zh-CN" sz="44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Task)</a:t>
            </a:r>
            <a:r>
              <a:rPr lang="zh-CN" altLang="en-US" sz="44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，然后遍历的时候用</a:t>
            </a:r>
            <a:r>
              <a:rPr lang="en-US" altLang="zh-CN" sz="44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await foreach()</a:t>
            </a:r>
            <a:r>
              <a:rPr lang="zh-CN" altLang="en-US" sz="44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即可。</a:t>
            </a:r>
            <a:endParaRPr lang="en-US" altLang="zh-CN" sz="4400" b="1" dirty="0"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2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static async Task Main(string[] </a:t>
            </a:r>
            <a:r>
              <a:rPr lang="en-US" altLang="zh-CN" sz="2200" b="1" dirty="0" err="1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args</a:t>
            </a:r>
            <a:r>
              <a:rPr lang="en-US" altLang="zh-CN" sz="22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r>
              <a:rPr lang="en-US" altLang="zh-CN" sz="22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{</a:t>
            </a:r>
          </a:p>
          <a:p>
            <a:r>
              <a:rPr lang="en-US" altLang="zh-CN" sz="22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2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await foreach</a:t>
            </a:r>
            <a:r>
              <a:rPr lang="en-US" altLang="zh-CN" sz="22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(var s in Test())</a:t>
            </a:r>
          </a:p>
          <a:p>
            <a:r>
              <a:rPr lang="en-US" altLang="zh-CN" sz="22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	{</a:t>
            </a:r>
          </a:p>
          <a:p>
            <a:r>
              <a:rPr lang="en-US" altLang="zh-CN" sz="22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		</a:t>
            </a:r>
            <a:r>
              <a:rPr lang="en-US" altLang="zh-CN" sz="2200" b="1" dirty="0" err="1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Console.WriteLine</a:t>
            </a:r>
            <a:r>
              <a:rPr lang="en-US" altLang="zh-CN" sz="22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(s);</a:t>
            </a:r>
          </a:p>
          <a:p>
            <a:r>
              <a:rPr lang="en-US" altLang="zh-CN" sz="22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	}</a:t>
            </a:r>
          </a:p>
          <a:p>
            <a:r>
              <a:rPr lang="en-US" altLang="zh-CN" sz="22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}</a:t>
            </a:r>
          </a:p>
          <a:p>
            <a:r>
              <a:rPr lang="en-US" altLang="zh-CN" sz="22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static </a:t>
            </a:r>
            <a:r>
              <a:rPr lang="en-US" altLang="zh-CN" sz="22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async </a:t>
            </a:r>
            <a:r>
              <a:rPr lang="en-US" altLang="zh-CN" sz="2200" b="1" dirty="0" err="1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IAsyncEnumerable</a:t>
            </a:r>
            <a:r>
              <a:rPr lang="en-US" altLang="zh-CN" sz="22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&lt;string&gt; </a:t>
            </a:r>
            <a:r>
              <a:rPr lang="en-US" altLang="zh-CN" sz="22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Test()</a:t>
            </a:r>
          </a:p>
          <a:p>
            <a:r>
              <a:rPr lang="en-US" altLang="zh-CN" sz="22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{</a:t>
            </a:r>
          </a:p>
          <a:p>
            <a:r>
              <a:rPr lang="en-US" altLang="zh-CN" sz="22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2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yield return "hello";</a:t>
            </a:r>
          </a:p>
          <a:p>
            <a:r>
              <a:rPr lang="en-US" altLang="zh-CN" sz="22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	yield return "</a:t>
            </a:r>
            <a:r>
              <a:rPr lang="en-US" altLang="zh-CN" sz="2200" b="1" dirty="0" err="1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yzk</a:t>
            </a:r>
            <a:r>
              <a:rPr lang="en-US" altLang="zh-CN" sz="22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";</a:t>
            </a:r>
          </a:p>
          <a:p>
            <a:r>
              <a:rPr lang="en-US" altLang="zh-CN" sz="22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	yield return "</a:t>
            </a:r>
            <a:r>
              <a:rPr lang="en-US" altLang="zh-CN" sz="2200" b="1" dirty="0" err="1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youzack</a:t>
            </a:r>
            <a:r>
              <a:rPr lang="en-US" altLang="zh-CN" sz="22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";</a:t>
            </a:r>
          </a:p>
          <a:p>
            <a:r>
              <a:rPr lang="en-US" altLang="zh-CN" sz="22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}</a:t>
            </a:r>
            <a:endParaRPr lang="en-NZ" altLang="zh-CN" sz="2200" b="1" dirty="0"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6276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4F62DAED-48DC-4745-91A5-730E1C621A1D}"/>
              </a:ext>
            </a:extLst>
          </p:cNvPr>
          <p:cNvSpPr txBox="1"/>
          <p:nvPr/>
        </p:nvSpPr>
        <p:spPr>
          <a:xfrm>
            <a:off x="0" y="0"/>
            <a:ext cx="12192000" cy="58631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75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ASP.NET Core</a:t>
            </a:r>
            <a:r>
              <a:rPr lang="zh-CN" altLang="en-US" sz="75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和控制台项目中没有</a:t>
            </a:r>
            <a:r>
              <a:rPr lang="en-US" altLang="zh-CN" sz="7500" b="1" dirty="0" err="1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SynchronizationContext</a:t>
            </a:r>
            <a:r>
              <a:rPr lang="zh-CN" altLang="en-US" sz="75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，因此不用管</a:t>
            </a:r>
            <a:r>
              <a:rPr lang="en-NZ" altLang="zh-CN" sz="7500" b="1" dirty="0" err="1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ConfigureAwait</a:t>
            </a:r>
            <a:r>
              <a:rPr lang="en-NZ" altLang="zh-CN" sz="75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(false)</a:t>
            </a:r>
            <a:r>
              <a:rPr lang="zh-CN" altLang="en-US" sz="75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等。</a:t>
            </a:r>
            <a:endParaRPr lang="en-US" altLang="zh-CN" sz="7500" b="1" dirty="0"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7500" b="1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不要同步、异步混用。</a:t>
            </a:r>
            <a:endParaRPr lang="en-NZ" altLang="zh-CN" sz="7500" b="1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6138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4F62DAED-48DC-4745-91A5-730E1C621A1D}"/>
              </a:ext>
            </a:extLst>
          </p:cNvPr>
          <p:cNvSpPr txBox="1"/>
          <p:nvPr/>
        </p:nvSpPr>
        <p:spPr>
          <a:xfrm>
            <a:off x="1034973" y="920621"/>
            <a:ext cx="9875834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8000" dirty="0"/>
              <a:t>谢谢</a:t>
            </a:r>
            <a:endParaRPr lang="en-US" altLang="zh-CN" sz="8000" dirty="0"/>
          </a:p>
          <a:p>
            <a:pPr algn="ctr"/>
            <a:endParaRPr lang="en-US" altLang="zh-CN" sz="8000" dirty="0"/>
          </a:p>
          <a:p>
            <a:pPr algn="ctr"/>
            <a:r>
              <a:rPr lang="zh-CN" altLang="en-US" sz="8000" dirty="0"/>
              <a:t>我是杨中科</a:t>
            </a:r>
            <a:endParaRPr lang="en-US" altLang="zh-CN" sz="8000" dirty="0"/>
          </a:p>
          <a:p>
            <a:pPr algn="ctr"/>
            <a:r>
              <a:rPr lang="zh-CN" altLang="en-US" sz="8000" dirty="0"/>
              <a:t>一名快乐的程序员</a:t>
            </a:r>
          </a:p>
        </p:txBody>
      </p:sp>
    </p:spTree>
    <p:extLst>
      <p:ext uri="{BB962C8B-B14F-4D97-AF65-F5344CB8AC3E}">
        <p14:creationId xmlns:p14="http://schemas.microsoft.com/office/powerpoint/2010/main" val="31810455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花纹</Template>
  <TotalTime>4616</TotalTime>
  <Words>272</Words>
  <Application>Microsoft Office PowerPoint</Application>
  <PresentationFormat>宽屏</PresentationFormat>
  <Paragraphs>31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等线</vt:lpstr>
      <vt:lpstr>Arial</vt:lpstr>
      <vt:lpstr>Bookman Old Style</vt:lpstr>
      <vt:lpstr>Calibri</vt:lpstr>
      <vt:lpstr>Rockwell</vt:lpstr>
      <vt:lpstr>Damask</vt:lpstr>
      <vt:lpstr>主讲人：杨中科 .NET 5/.NET Core 教程 第二部分-13 异步编程11:异步其他问题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zhongke</dc:creator>
  <cp:lastModifiedBy>zhongke</cp:lastModifiedBy>
  <cp:revision>852</cp:revision>
  <dcterms:created xsi:type="dcterms:W3CDTF">2020-11-15T02:31:09Z</dcterms:created>
  <dcterms:modified xsi:type="dcterms:W3CDTF">2021-01-05T06:27:37Z</dcterms:modified>
</cp:coreProperties>
</file>