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89" r:id="rId3"/>
    <p:sldId id="290" r:id="rId4"/>
    <p:sldId id="291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-14</a:t>
            </a:r>
            <a:br>
              <a:rPr lang="en-US" altLang="zh-CN" sz="6600" dirty="0"/>
            </a:br>
            <a:r>
              <a:rPr lang="en-US" altLang="zh-CN" sz="6600" dirty="0"/>
              <a:t>LINQ1:</a:t>
            </a:r>
            <a:r>
              <a:rPr lang="zh-CN" altLang="en-US" sz="6600" dirty="0"/>
              <a:t>为啥要学</a:t>
            </a:r>
            <a:r>
              <a:rPr lang="en-US" altLang="zh-CN" sz="6600"/>
              <a:t>LINQ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为什么要学</a:t>
            </a:r>
            <a:r>
              <a:rPr lang="en-US" altLang="zh-CN" sz="4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LINQ</a:t>
            </a:r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？让数据处理变得简单：</a:t>
            </a:r>
            <a:endParaRPr lang="en-US" altLang="zh-CN" sz="44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统计一个字符串中每个字母出现的频率（忽略大小写），然后按照从高到低的顺序输出出现频率高于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次的单词和其出现的频率。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items = </a:t>
            </a:r>
            <a:r>
              <a:rPr lang="en-US" altLang="zh-CN" sz="4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s.Where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(c =&gt; </a:t>
            </a:r>
            <a:r>
              <a:rPr lang="en-US" altLang="zh-CN" sz="4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char.IsLetter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(c))</a:t>
            </a:r>
            <a:r>
              <a:rPr lang="en-US" altLang="zh-CN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过滤非字母</a:t>
            </a:r>
          </a:p>
          <a:p>
            <a:r>
              <a:rPr lang="zh-CN" altLang="en-US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.Select(c =&gt; </a:t>
            </a:r>
            <a:r>
              <a:rPr lang="en-US" altLang="zh-CN" sz="4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char.ToLower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(c))</a:t>
            </a:r>
            <a:r>
              <a:rPr lang="en-US" altLang="zh-CN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大写字母转换为小写</a:t>
            </a:r>
          </a:p>
          <a:p>
            <a:r>
              <a:rPr lang="zh-CN" altLang="en-US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4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GroupBy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(c =&gt; c)</a:t>
            </a:r>
            <a:r>
              <a:rPr lang="en-US" altLang="zh-CN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根据字母进行分组</a:t>
            </a:r>
          </a:p>
          <a:p>
            <a:r>
              <a:rPr lang="zh-CN" altLang="en-US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.Where(g=&gt;</a:t>
            </a:r>
            <a:r>
              <a:rPr lang="en-US" altLang="zh-CN" sz="4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g.Count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()&gt;2)</a:t>
            </a:r>
            <a:r>
              <a:rPr lang="en-US" altLang="zh-CN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过滤掉出现次数</a:t>
            </a:r>
            <a:r>
              <a:rPr lang="en-US" altLang="zh-CN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&lt;=2</a:t>
            </a:r>
            <a:endParaRPr lang="zh-CN" altLang="en-US" sz="3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4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OrderByDescending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(g =&gt; </a:t>
            </a:r>
            <a:r>
              <a:rPr lang="en-US" altLang="zh-CN" sz="4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g.Count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按次数排序</a:t>
            </a:r>
          </a:p>
          <a:p>
            <a:r>
              <a:rPr lang="zh-CN" altLang="en-US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.Select(g=&gt;new { Char=</a:t>
            </a:r>
            <a:r>
              <a:rPr lang="en-US" altLang="zh-CN" sz="4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g.Key,Count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4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g.Count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()});</a:t>
            </a:r>
          </a:p>
        </p:txBody>
      </p:sp>
    </p:spTree>
    <p:extLst>
      <p:ext uri="{BB962C8B-B14F-4D97-AF65-F5344CB8AC3E}">
        <p14:creationId xmlns:p14="http://schemas.microsoft.com/office/powerpoint/2010/main" val="209627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81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委托→</a:t>
            </a:r>
            <a:r>
              <a:rPr lang="en-US" altLang="zh-CN" sz="5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5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5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LINQ</a:t>
            </a:r>
          </a:p>
          <a:p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5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IsOK</a:t>
            </a:r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(int </a:t>
            </a:r>
            <a:r>
              <a:rPr lang="en-US" altLang="zh-CN" sz="5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5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&gt;3&amp;&amp;&lt;10;</a:t>
            </a:r>
          </a:p>
          <a:p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5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items.Where</a:t>
            </a:r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5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IsOK</a:t>
            </a:r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items.Where</a:t>
            </a:r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5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=&gt; </a:t>
            </a:r>
            <a:r>
              <a:rPr lang="en-US" altLang="zh-CN" sz="5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&gt;3&amp;&amp;&lt;10);</a:t>
            </a:r>
            <a:endParaRPr lang="en-US" altLang="zh-CN" sz="4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4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5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复习</a:t>
            </a:r>
            <a:r>
              <a:rPr lang="en-US" altLang="zh-CN" sz="5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5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委托</a:t>
            </a:r>
            <a:endParaRPr lang="en-US" altLang="zh-CN" sz="5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、委托是可以指向方法的类型，调用委托变量时执行的就是变量指向的方法。举例。</a:t>
            </a:r>
            <a:endParaRPr lang="en-US" altLang="zh-CN" sz="5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中定义了泛型委托</a:t>
            </a:r>
            <a:r>
              <a:rPr lang="en-NZ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Action(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无返回值</a:t>
            </a:r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NZ" altLang="zh-CN" sz="5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NZ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有返回值</a:t>
            </a:r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，所以一般不用自定义委托类型。举例。</a:t>
            </a:r>
            <a:endParaRPr lang="en-US" altLang="zh-CN" sz="4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5447</TotalTime>
  <Words>283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第二部分-14 LINQ1:为啥要学LINQ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877</cp:revision>
  <dcterms:created xsi:type="dcterms:W3CDTF">2020-11-15T02:31:09Z</dcterms:created>
  <dcterms:modified xsi:type="dcterms:W3CDTF">2021-01-06T21:20:14Z</dcterms:modified>
</cp:coreProperties>
</file>