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289" r:id="rId3"/>
    <p:sldId id="290" r:id="rId4"/>
    <p:sldId id="292" r:id="rId5"/>
    <p:sldId id="291" r:id="rId6"/>
    <p:sldId id="293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8" autoAdjust="0"/>
    <p:restoredTop sz="93661" autoAdjust="0"/>
  </p:normalViewPr>
  <p:slideViewPr>
    <p:cSldViewPr snapToGrid="0">
      <p:cViewPr varScale="1">
        <p:scale>
          <a:sx n="65" d="100"/>
          <a:sy n="65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r>
              <a:rPr lang="en-US" altLang="zh-CN" sz="6600" dirty="0"/>
              <a:t>-15</a:t>
            </a:r>
            <a:br>
              <a:rPr lang="en-US" altLang="zh-CN" sz="6600" dirty="0"/>
            </a:br>
            <a:r>
              <a:rPr lang="en-US" altLang="zh-CN" sz="6600" dirty="0"/>
              <a:t>LINQ2: </a:t>
            </a:r>
            <a:r>
              <a:rPr lang="en-NZ" altLang="zh-CN" sz="6600" cap="none" dirty="0"/>
              <a:t>lambda</a:t>
            </a:r>
            <a:r>
              <a:rPr lang="zh-CN" altLang="en-US" sz="6600" cap="none" dirty="0"/>
              <a:t>是怎么来的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94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委托变量不仅可以指向普通方法，还可以指向匿名方法。</a:t>
            </a:r>
            <a:endParaRPr lang="en-US" altLang="zh-CN" sz="6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6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Func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&lt;int, int, string&gt; f1 = delegate (int i1, int i2) {</a:t>
            </a:r>
          </a:p>
          <a:p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return $"{i1}+{i2}={i1 + i2}";</a:t>
            </a:r>
          </a:p>
          <a:p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};</a:t>
            </a:r>
          </a:p>
          <a:p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string s = f1(1, 2);</a:t>
            </a:r>
          </a:p>
        </p:txBody>
      </p:sp>
    </p:spTree>
    <p:extLst>
      <p:ext uri="{BB962C8B-B14F-4D97-AF65-F5344CB8AC3E}">
        <p14:creationId xmlns:p14="http://schemas.microsoft.com/office/powerpoint/2010/main" val="209627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匿名方法可以写成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表达式</a:t>
            </a:r>
            <a:endParaRPr lang="en-US" altLang="zh-CN" sz="6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6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Func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&lt;int, int, string&gt; f1 = (i1,i2) =&gt;{</a:t>
            </a:r>
          </a:p>
          <a:p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return $"{i1}+{i2}={i1 + i2}";</a:t>
            </a:r>
          </a:p>
          <a:p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};</a:t>
            </a:r>
          </a:p>
          <a:p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可以省略参数数据类型，因为编译能根据委托类型推断出参数的类型，用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=&gt;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引出来方法体。</a:t>
            </a:r>
            <a:endParaRPr lang="en-US" altLang="zh-CN" sz="6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3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如果委托没有返回值，且方法体只有一行代码，可省略 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{}</a:t>
            </a:r>
          </a:p>
          <a:p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Action&lt;int, string&gt; a1 = (age, name) =&gt; </a:t>
            </a:r>
            <a:r>
              <a:rPr lang="en-US" altLang="zh-CN" sz="6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($"</a:t>
            </a:r>
            <a:r>
              <a:rPr lang="zh-CN" altLang="en-US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年龄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{age},</a:t>
            </a:r>
            <a:r>
              <a:rPr lang="zh-CN" altLang="en-US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{name}");</a:t>
            </a:r>
          </a:p>
          <a:p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a1(18, "</a:t>
            </a:r>
            <a:r>
              <a:rPr lang="en-US" altLang="zh-CN" sz="6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yzk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61224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882149"/>
            <a:ext cx="12192000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=&gt;</a:t>
            </a:r>
            <a:r>
              <a:rPr lang="zh-CN" altLang="en-US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之后的方法体中只有一行代码，且方法有返回值，那么可以省略方法体的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{}</a:t>
            </a:r>
            <a:r>
              <a:rPr lang="zh-CN" altLang="en-US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en-NZ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65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6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Func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&lt;int, int, string&gt; f1 = (i1, i2) =&gt; $"{i1}+{i2}={i1 + i2}";</a:t>
            </a:r>
          </a:p>
        </p:txBody>
      </p:sp>
    </p:spTree>
    <p:extLst>
      <p:ext uri="{BB962C8B-B14F-4D97-AF65-F5344CB8AC3E}">
        <p14:creationId xmlns:p14="http://schemas.microsoft.com/office/powerpoint/2010/main" val="26833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如果只有一个参数，参数的</a:t>
            </a:r>
            <a:r>
              <a:rPr lang="en-US" altLang="zh-CN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6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可以省略。</a:t>
            </a:r>
            <a:endParaRPr lang="en-US" altLang="zh-CN" sz="65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Action&lt;string&gt; f1 = s =&gt; </a:t>
            </a:r>
            <a:r>
              <a:rPr lang="en-US" altLang="zh-CN" sz="7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(s);</a:t>
            </a:r>
          </a:p>
          <a:p>
            <a:r>
              <a:rPr lang="en-US" altLang="zh-CN" sz="7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Func</a:t>
            </a:r>
            <a:r>
              <a:rPr lang="en-US" altLang="zh-CN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&lt;int, bool&gt; f2 = </a:t>
            </a:r>
            <a:r>
              <a:rPr lang="en-US" altLang="zh-CN" sz="7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=&gt; </a:t>
            </a:r>
            <a:r>
              <a:rPr lang="en-US" altLang="zh-CN" sz="7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&gt; 5;</a:t>
            </a:r>
          </a:p>
          <a:p>
            <a:r>
              <a:rPr lang="zh-CN" altLang="en-US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反推回去</a:t>
            </a:r>
            <a:endParaRPr lang="en-US" altLang="zh-CN" sz="7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26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5464</TotalTime>
  <Words>290</Words>
  <Application>Microsoft Office PowerPoint</Application>
  <PresentationFormat>宽屏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第二部分-15 LINQ2: lambda是怎么来的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910</cp:revision>
  <dcterms:created xsi:type="dcterms:W3CDTF">2020-11-15T02:31:09Z</dcterms:created>
  <dcterms:modified xsi:type="dcterms:W3CDTF">2021-01-06T21:42:13Z</dcterms:modified>
</cp:coreProperties>
</file>