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93" r:id="rId3"/>
    <p:sldId id="294" r:id="rId4"/>
    <p:sldId id="295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8" autoAdjust="0"/>
    <p:restoredTop sz="93661" autoAdjust="0"/>
  </p:normalViewPr>
  <p:slideViewPr>
    <p:cSldViewPr snapToGrid="0">
      <p:cViewPr varScale="1">
        <p:scale>
          <a:sx n="65" d="100"/>
          <a:sy n="65" d="100"/>
        </p:scale>
        <p:origin x="8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r>
              <a:rPr lang="en-US" altLang="zh-CN" sz="6600" dirty="0"/>
              <a:t>-16</a:t>
            </a:r>
            <a:br>
              <a:rPr lang="en-US" altLang="zh-CN" sz="6600" dirty="0"/>
            </a:br>
            <a:r>
              <a:rPr lang="en-US" altLang="zh-CN" sz="6600" dirty="0"/>
              <a:t>LINQ3:</a:t>
            </a:r>
            <a:r>
              <a:rPr lang="zh-CN" altLang="en-US" sz="6600" dirty="0"/>
              <a:t>揭秘</a:t>
            </a:r>
            <a:r>
              <a:rPr lang="en-US" altLang="zh-CN" sz="6600" dirty="0"/>
              <a:t>LINQ</a:t>
            </a:r>
            <a:r>
              <a:rPr lang="zh-CN" altLang="en-US" sz="6600" dirty="0"/>
              <a:t>方法的背后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LINQ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中提供了很多集合的扩展方法，配合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能简化数据处理。</a:t>
            </a:r>
            <a:endParaRPr lang="en-US" altLang="zh-CN" sz="6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int[] </a:t>
            </a:r>
            <a:r>
              <a:rPr lang="en-US" altLang="zh-CN" sz="6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nums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new int[]</a:t>
            </a:r>
          </a:p>
          <a:p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{ 3,99,88,77,7,8,9,66,15,7};</a:t>
            </a:r>
          </a:p>
          <a:p>
            <a:r>
              <a:rPr lang="en-US" altLang="zh-CN" sz="6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IEnumerable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&lt;int&gt; items = </a:t>
            </a:r>
            <a:r>
              <a:rPr lang="en-US" altLang="zh-CN" sz="6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nums.Where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6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=&gt;</a:t>
            </a:r>
            <a:r>
              <a:rPr lang="en-US" altLang="zh-CN" sz="6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&gt;10);//using </a:t>
            </a:r>
            <a:r>
              <a:rPr lang="en-US" altLang="zh-CN" sz="6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System.Linq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0826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737420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可以使用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让编译器的“类型推断”来简化类型的声明。在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LINQ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中常用。</a:t>
            </a:r>
            <a:endParaRPr lang="en-US" altLang="zh-CN" sz="6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6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不一样，仍然是强类型的。</a:t>
            </a:r>
            <a:endParaRPr lang="en-US" altLang="zh-CN" sz="6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(*)C#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中的弱类型是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dynamic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6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0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151179"/>
            <a:ext cx="12192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、编写自己的扩展方法</a:t>
            </a:r>
            <a:r>
              <a:rPr lang="en-US" altLang="zh-CN" sz="6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MyWhere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来模拟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的实现。</a:t>
            </a:r>
            <a:endParaRPr lang="en-US" altLang="zh-CN" sz="6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static </a:t>
            </a:r>
            <a:r>
              <a:rPr lang="en-US" altLang="zh-CN" sz="6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IEnumerable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&lt;int&gt; </a:t>
            </a:r>
            <a:r>
              <a:rPr lang="en-US" altLang="zh-CN" sz="6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MyWhere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(this </a:t>
            </a:r>
            <a:r>
              <a:rPr lang="en-US" altLang="zh-CN" sz="6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IEnumerable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&lt;int&gt; </a:t>
            </a:r>
            <a:r>
              <a:rPr lang="en-US" altLang="zh-CN" sz="6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nums,Func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6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int,bool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 filter)</a:t>
            </a:r>
          </a:p>
          <a:p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、通过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yield return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来让</a:t>
            </a:r>
            <a:r>
              <a:rPr lang="en-US" altLang="zh-CN" sz="6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MyWhere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“流水线”处理。</a:t>
            </a:r>
            <a:endParaRPr lang="en-US" altLang="zh-CN" sz="6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4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5487</TotalTime>
  <Words>175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第二部分-16 LINQ3:揭秘LINQ方法的背后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926</cp:revision>
  <dcterms:created xsi:type="dcterms:W3CDTF">2020-11-15T02:31:09Z</dcterms:created>
  <dcterms:modified xsi:type="dcterms:W3CDTF">2021-01-06T22:10:25Z</dcterms:modified>
</cp:coreProperties>
</file>