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7" r:id="rId2"/>
    <p:sldId id="295" r:id="rId3"/>
    <p:sldId id="296" r:id="rId4"/>
    <p:sldId id="297" r:id="rId5"/>
    <p:sldId id="298" r:id="rId6"/>
    <p:sldId id="299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8" autoAdjust="0"/>
    <p:restoredTop sz="85481" autoAdjust="0"/>
  </p:normalViewPr>
  <p:slideViewPr>
    <p:cSldViewPr snapToGrid="0">
      <p:cViewPr varScale="1">
        <p:scale>
          <a:sx n="56" d="100"/>
          <a:sy n="56" d="100"/>
        </p:scale>
        <p:origin x="12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class Employee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public long Id { get; set; }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public string Name { get; set; }//</a:t>
            </a:r>
            <a:r>
              <a:rPr lang="zh-CN" altLang="en-US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姓名</a:t>
            </a:r>
            <a:endParaRPr lang="en-US" altLang="zh-CN" sz="12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public int Age { get; set; }//</a:t>
            </a:r>
            <a:r>
              <a:rPr lang="zh-CN" altLang="en-US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年龄</a:t>
            </a:r>
            <a:endParaRPr lang="en-US" altLang="zh-CN" sz="12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public bool Gender { get; set; }//</a:t>
            </a:r>
            <a:r>
              <a:rPr lang="zh-CN" altLang="en-US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性别</a:t>
            </a:r>
            <a:endParaRPr lang="en-US" altLang="zh-CN" sz="12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public int Salary { get; set; }//</a:t>
            </a:r>
            <a:r>
              <a:rPr lang="zh-CN" altLang="en-US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月薪</a:t>
            </a:r>
            <a:endParaRPr lang="en-US" altLang="zh-CN" sz="12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public override string 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ToString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	{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		return $"Id={Id},Name={Name},Age={Age},Gender={Gender},Salary={Salary}";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	}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NZ" altLang="zh-CN" dirty="0"/>
              <a:t>List&lt;Employee&gt; list = new List&lt;Employee&gt;();</a:t>
            </a:r>
          </a:p>
          <a:p>
            <a:r>
              <a:rPr lang="en-NZ" altLang="zh-CN" dirty="0" err="1"/>
              <a:t>list.Add</a:t>
            </a:r>
            <a:r>
              <a:rPr lang="en-NZ" altLang="zh-CN" dirty="0"/>
              <a:t>(new Employee { Id = 1, Name = "jerry", Age = 28, Gender = true, Salary = 5000 });</a:t>
            </a:r>
          </a:p>
          <a:p>
            <a:r>
              <a:rPr lang="en-NZ" altLang="zh-CN" dirty="0" err="1"/>
              <a:t>list.Add</a:t>
            </a:r>
            <a:r>
              <a:rPr lang="en-NZ" altLang="zh-CN" dirty="0"/>
              <a:t>(new Employee { Id = 2, Name = "</a:t>
            </a:r>
            <a:r>
              <a:rPr lang="en-NZ" altLang="zh-CN" dirty="0" err="1"/>
              <a:t>jim</a:t>
            </a:r>
            <a:r>
              <a:rPr lang="en-NZ" altLang="zh-CN" dirty="0"/>
              <a:t>", Age = 33, Gender = true, Salary = 3000 });</a:t>
            </a:r>
          </a:p>
          <a:p>
            <a:r>
              <a:rPr lang="en-NZ" altLang="zh-CN" dirty="0" err="1"/>
              <a:t>list.Add</a:t>
            </a:r>
            <a:r>
              <a:rPr lang="en-NZ" altLang="zh-CN" dirty="0"/>
              <a:t>(new Employee { Id = 3, Name = "lily", Age = 35, Gender = false, Salary = 9000 });</a:t>
            </a:r>
          </a:p>
          <a:p>
            <a:r>
              <a:rPr lang="en-NZ" altLang="zh-CN" dirty="0" err="1"/>
              <a:t>list.Add</a:t>
            </a:r>
            <a:r>
              <a:rPr lang="en-NZ" altLang="zh-CN" dirty="0"/>
              <a:t>(new Employee { Id = 4, Name = "</a:t>
            </a:r>
            <a:r>
              <a:rPr lang="en-NZ" altLang="zh-CN" dirty="0" err="1"/>
              <a:t>lucy</a:t>
            </a:r>
            <a:r>
              <a:rPr lang="en-NZ" altLang="zh-CN" dirty="0"/>
              <a:t>", Age = 16, Gender = false, Salary = 2000 });</a:t>
            </a:r>
          </a:p>
          <a:p>
            <a:r>
              <a:rPr lang="en-NZ" altLang="zh-CN" dirty="0" err="1"/>
              <a:t>list.Add</a:t>
            </a:r>
            <a:r>
              <a:rPr lang="en-NZ" altLang="zh-CN" dirty="0"/>
              <a:t>(new Employee { Id = 5, Name = "</a:t>
            </a:r>
            <a:r>
              <a:rPr lang="en-NZ" altLang="zh-CN" dirty="0" err="1"/>
              <a:t>kimi</a:t>
            </a:r>
            <a:r>
              <a:rPr lang="en-NZ" altLang="zh-CN" dirty="0"/>
              <a:t>", Age = 25, Gender = true, Salary = 1000 });</a:t>
            </a:r>
          </a:p>
          <a:p>
            <a:r>
              <a:rPr lang="en-NZ" altLang="zh-CN" dirty="0" err="1"/>
              <a:t>list.Add</a:t>
            </a:r>
            <a:r>
              <a:rPr lang="en-NZ" altLang="zh-CN" dirty="0"/>
              <a:t>(new Employee { Id = 6, Name = "</a:t>
            </a:r>
            <a:r>
              <a:rPr lang="en-NZ" altLang="zh-CN" dirty="0" err="1"/>
              <a:t>nancy</a:t>
            </a:r>
            <a:r>
              <a:rPr lang="en-NZ" altLang="zh-CN" dirty="0"/>
              <a:t>", Age = 35, Gender = false, Salary = 8000 });</a:t>
            </a:r>
          </a:p>
          <a:p>
            <a:r>
              <a:rPr lang="en-NZ" altLang="zh-CN" dirty="0" err="1"/>
              <a:t>list.Add</a:t>
            </a:r>
            <a:r>
              <a:rPr lang="en-NZ" altLang="zh-CN" dirty="0"/>
              <a:t>(new Employee { Id = 7, Name = "</a:t>
            </a:r>
            <a:r>
              <a:rPr lang="en-NZ" altLang="zh-CN" dirty="0" err="1"/>
              <a:t>zack</a:t>
            </a:r>
            <a:r>
              <a:rPr lang="en-NZ" altLang="zh-CN" dirty="0"/>
              <a:t>", Age = 35, Gender = true, Salary = 8500 });</a:t>
            </a:r>
          </a:p>
          <a:p>
            <a:r>
              <a:rPr lang="en-NZ" altLang="zh-CN" dirty="0" err="1"/>
              <a:t>list.Add</a:t>
            </a:r>
            <a:r>
              <a:rPr lang="en-NZ" altLang="zh-CN"/>
              <a:t>(new Employee { Id = 8, Name = "jack", Age = 33, Gender = true, Salary = 8000 });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016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65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34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5/.NET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第二部分</a:t>
            </a:r>
            <a:r>
              <a:rPr lang="en-US" altLang="zh-CN" sz="6600" dirty="0"/>
              <a:t>-17</a:t>
            </a:r>
            <a:br>
              <a:rPr lang="en-US" altLang="zh-CN" sz="6600" dirty="0"/>
            </a:br>
            <a:r>
              <a:rPr lang="en-US" altLang="zh-CN" sz="6600" dirty="0"/>
              <a:t>LINQ3:</a:t>
            </a:r>
            <a:r>
              <a:rPr lang="zh-CN" altLang="en-US" sz="6600" dirty="0"/>
              <a:t>常用扩展方法</a:t>
            </a:r>
            <a:r>
              <a:rPr lang="en-US" altLang="zh-CN" sz="6600"/>
              <a:t>1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1508031"/>
            <a:ext cx="12192000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LINQ</a:t>
            </a:r>
            <a:r>
              <a:rPr lang="zh-CN" altLang="en-US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中提供了大量类似</a:t>
            </a:r>
            <a:r>
              <a:rPr lang="en-US" altLang="zh-CN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Where</a:t>
            </a:r>
            <a:r>
              <a:rPr lang="zh-CN" altLang="en-US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的扩展方法，简化数据处理。大部分都在</a:t>
            </a:r>
            <a:r>
              <a:rPr lang="en-NZ" altLang="zh-CN" sz="6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System.Linq</a:t>
            </a:r>
            <a:r>
              <a:rPr lang="zh-CN" altLang="en-US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命名空间中。</a:t>
            </a:r>
            <a:endParaRPr lang="en-US" altLang="zh-CN" sz="65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14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151179"/>
            <a:ext cx="12192000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1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准备</a:t>
            </a:r>
            <a:r>
              <a:rPr lang="zh-CN" altLang="en-US" sz="31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初始数据，全部代码见备注</a:t>
            </a:r>
            <a:endParaRPr lang="en-US" altLang="zh-CN" sz="31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class Employee</a:t>
            </a:r>
          </a:p>
          <a:p>
            <a:r>
              <a:rPr lang="en-US" altLang="zh-CN" sz="3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3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public long Id { get; set; }</a:t>
            </a:r>
          </a:p>
          <a:p>
            <a:r>
              <a:rPr lang="en-US" altLang="zh-CN" sz="3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public string Name { get; set; }//</a:t>
            </a:r>
            <a:r>
              <a:rPr lang="zh-CN" altLang="en-US" sz="3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姓名</a:t>
            </a:r>
            <a:endParaRPr lang="en-US" altLang="zh-CN" sz="31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public int Age { get; set; }//</a:t>
            </a:r>
            <a:r>
              <a:rPr lang="zh-CN" altLang="en-US" sz="3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年龄</a:t>
            </a:r>
            <a:endParaRPr lang="en-US" altLang="zh-CN" sz="31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public bool Gender { get; set; }//</a:t>
            </a:r>
            <a:r>
              <a:rPr lang="zh-CN" altLang="en-US" sz="3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性别</a:t>
            </a:r>
            <a:endParaRPr lang="en-US" altLang="zh-CN" sz="31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public int Salary { get; set; }//</a:t>
            </a:r>
            <a:r>
              <a:rPr lang="zh-CN" altLang="en-US" sz="3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月薪</a:t>
            </a:r>
            <a:endParaRPr lang="en-US" altLang="zh-CN" sz="31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public override string </a:t>
            </a:r>
            <a:r>
              <a:rPr lang="en-US" altLang="zh-CN" sz="31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ToString</a:t>
            </a:r>
            <a:r>
              <a:rPr lang="en-US" altLang="zh-CN" sz="3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sz="3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	{</a:t>
            </a:r>
          </a:p>
          <a:p>
            <a:r>
              <a:rPr lang="en-US" altLang="zh-CN" sz="3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		return $"Id={Id},Name={Name},Age={Age},Gender={Gender},Salary={Salary}";</a:t>
            </a:r>
          </a:p>
          <a:p>
            <a:r>
              <a:rPr lang="en-US" altLang="zh-CN" sz="3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	}</a:t>
            </a:r>
          </a:p>
          <a:p>
            <a:r>
              <a:rPr lang="en-US" altLang="zh-CN" sz="3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08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Where</a:t>
            </a:r>
            <a:r>
              <a:rPr lang="zh-CN" altLang="en-US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方法：每一项数据都会经过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predicate</a:t>
            </a:r>
            <a:r>
              <a:rPr lang="zh-CN" altLang="en-US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的测试，如果针对一个元素，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predicate</a:t>
            </a:r>
            <a:r>
              <a:rPr lang="zh-CN" altLang="en-US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执行的返回值为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，那么这个元素就会放到返回值中。</a:t>
            </a:r>
            <a:endParaRPr lang="en-US" altLang="zh-CN" sz="5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5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Where</a:t>
            </a:r>
            <a:r>
              <a:rPr lang="zh-CN" altLang="zh-CN" sz="5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参数是一个</a:t>
            </a:r>
            <a:r>
              <a:rPr lang="en-US" altLang="zh-CN" sz="5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zh-CN" sz="5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表达式格式的匿名方法，方法的参数</a:t>
            </a:r>
            <a:r>
              <a:rPr lang="en-US" altLang="zh-CN" sz="5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sz="5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表示当前判断的元素对象。参数的名字不一定非要叫</a:t>
            </a:r>
            <a:r>
              <a:rPr lang="en-US" altLang="zh-CN" sz="5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sz="5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，不过一般</a:t>
            </a:r>
            <a:r>
              <a:rPr lang="en-US" altLang="zh-CN" sz="5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zh-CN" sz="5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表达式中的变量名长度都不长</a:t>
            </a:r>
            <a:r>
              <a:rPr lang="zh-CN" altLang="en-US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5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6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Count()</a:t>
            </a:r>
            <a:r>
              <a:rPr lang="zh-CN" altLang="en-US" sz="6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方法：获取数据条数</a:t>
            </a:r>
            <a:endParaRPr lang="en-US" altLang="zh-CN" sz="6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int count1 = </a:t>
            </a:r>
            <a:r>
              <a:rPr lang="en-US" altLang="zh-CN" sz="6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list.Count</a:t>
            </a:r>
            <a:r>
              <a:rPr lang="en-US" altLang="zh-CN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(e =&gt; </a:t>
            </a:r>
            <a:r>
              <a:rPr lang="en-US" altLang="zh-CN" sz="6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e.Salary</a:t>
            </a:r>
            <a:r>
              <a:rPr lang="en-US" altLang="zh-CN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&gt; 5000 || </a:t>
            </a:r>
            <a:r>
              <a:rPr lang="en-US" altLang="zh-CN" sz="6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e.Age</a:t>
            </a:r>
            <a:r>
              <a:rPr lang="en-US" altLang="zh-CN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sz="6500" b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30);</a:t>
            </a:r>
            <a:endParaRPr lang="en-US" altLang="zh-CN" sz="65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int count2 = </a:t>
            </a:r>
            <a:r>
              <a:rPr lang="en-US" altLang="zh-CN" sz="6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list.Where</a:t>
            </a:r>
            <a:r>
              <a:rPr lang="en-US" altLang="zh-CN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(e =&gt; </a:t>
            </a:r>
            <a:r>
              <a:rPr lang="en-US" altLang="zh-CN" sz="6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e.Salary</a:t>
            </a:r>
            <a:r>
              <a:rPr lang="en-US" altLang="zh-CN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&gt; 5000 || </a:t>
            </a:r>
            <a:r>
              <a:rPr lang="en-US" altLang="zh-CN" sz="6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e.Age</a:t>
            </a:r>
            <a:r>
              <a:rPr lang="en-US" altLang="zh-CN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&lt; 30).Count();</a:t>
            </a:r>
          </a:p>
        </p:txBody>
      </p:sp>
    </p:spTree>
    <p:extLst>
      <p:ext uri="{BB962C8B-B14F-4D97-AF65-F5344CB8AC3E}">
        <p14:creationId xmlns:p14="http://schemas.microsoft.com/office/powerpoint/2010/main" val="371136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Any()</a:t>
            </a:r>
            <a:r>
              <a:rPr lang="zh-CN" altLang="en-US" sz="6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方法：是否至少有一条数据</a:t>
            </a:r>
            <a:endParaRPr lang="en-US" altLang="zh-CN" sz="6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bool b1 = </a:t>
            </a:r>
            <a:r>
              <a:rPr lang="en-US" altLang="zh-CN" sz="6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list.Any</a:t>
            </a:r>
            <a:r>
              <a:rPr lang="en-US" altLang="zh-CN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(e =&gt; </a:t>
            </a:r>
            <a:r>
              <a:rPr lang="en-US" altLang="zh-CN" sz="6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e.Salary</a:t>
            </a:r>
            <a:r>
              <a:rPr lang="en-US" altLang="zh-CN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&gt; 8000);</a:t>
            </a:r>
          </a:p>
          <a:p>
            <a:r>
              <a:rPr lang="en-US" altLang="zh-CN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bool b2 = </a:t>
            </a:r>
            <a:r>
              <a:rPr lang="en-US" altLang="zh-CN" sz="6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list.Where</a:t>
            </a:r>
            <a:r>
              <a:rPr lang="en-US" altLang="zh-CN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(e =&gt; </a:t>
            </a:r>
            <a:r>
              <a:rPr lang="en-US" altLang="zh-CN" sz="6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e.Salary</a:t>
            </a:r>
            <a:r>
              <a:rPr lang="en-US" altLang="zh-CN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&gt; 8000).Any();</a:t>
            </a:r>
          </a:p>
          <a:p>
            <a:r>
              <a:rPr lang="zh-CN" altLang="en-US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有可能比</a:t>
            </a:r>
            <a:r>
              <a:rPr lang="en-US" altLang="zh-CN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Count()</a:t>
            </a:r>
            <a:r>
              <a:rPr lang="zh-CN" altLang="en-US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实现效率高。</a:t>
            </a:r>
            <a:endParaRPr lang="en-US" altLang="zh-CN" sz="65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83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5621</TotalTime>
  <Words>682</Words>
  <Application>Microsoft Office PowerPoint</Application>
  <PresentationFormat>宽屏</PresentationFormat>
  <Paragraphs>55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5/.NET Core 教程 第二部分-17 LINQ3:常用扩展方法1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957</cp:revision>
  <dcterms:created xsi:type="dcterms:W3CDTF">2020-11-15T02:31:09Z</dcterms:created>
  <dcterms:modified xsi:type="dcterms:W3CDTF">2021-01-07T04:49:37Z</dcterms:modified>
</cp:coreProperties>
</file>