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298" r:id="rId3"/>
    <p:sldId id="299" r:id="rId4"/>
    <p:sldId id="300" r:id="rId5"/>
    <p:sldId id="301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85481" autoAdjust="0"/>
  </p:normalViewPr>
  <p:slideViewPr>
    <p:cSldViewPr snapToGrid="0">
      <p:cViewPr varScale="1">
        <p:scale>
          <a:sx n="56" d="100"/>
          <a:sy n="56" d="100"/>
        </p:scale>
        <p:origin x="12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5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-18</a:t>
            </a:r>
            <a:br>
              <a:rPr lang="en-US" altLang="zh-CN" sz="6600"/>
            </a:br>
            <a:r>
              <a:rPr lang="en-US" altLang="zh-CN" sz="6600"/>
              <a:t>LINQ5:</a:t>
            </a:r>
            <a:r>
              <a:rPr lang="zh-CN" altLang="en-US" sz="6600" dirty="0"/>
              <a:t>常用扩展方法</a:t>
            </a:r>
            <a:r>
              <a:rPr lang="en-US" altLang="zh-CN" sz="6600" dirty="0"/>
              <a:t>2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获取一条数据</a:t>
            </a:r>
            <a:r>
              <a:rPr lang="en-US" altLang="zh-CN" sz="5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56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是否带参数的两种写法</a:t>
            </a:r>
            <a:r>
              <a:rPr lang="en-US" altLang="zh-CN" sz="56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5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5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Single: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有且只有一条满足要求的数据；</a:t>
            </a:r>
          </a:p>
          <a:p>
            <a:r>
              <a:rPr lang="en-US" altLang="zh-CN" sz="5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SingleOrDefault</a:t>
            </a:r>
            <a:r>
              <a:rPr lang="en-US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: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最多只有一条满足要求的数据；</a:t>
            </a:r>
          </a:p>
          <a:p>
            <a:r>
              <a:rPr lang="en-US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First :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至少有一条，返回第一条；</a:t>
            </a:r>
          </a:p>
          <a:p>
            <a:r>
              <a:rPr lang="en-US" altLang="zh-CN" sz="5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FirstOrDefault</a:t>
            </a:r>
            <a:r>
              <a:rPr lang="en-US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: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返回第一条或者默认值；</a:t>
            </a:r>
            <a:endParaRPr lang="en-US" altLang="zh-CN" sz="5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5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选择合适的方法，“防御性编程”</a:t>
            </a:r>
            <a:endParaRPr lang="en-US" altLang="zh-CN" sz="5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3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6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排序：</a:t>
            </a:r>
            <a:endParaRPr lang="en-US" altLang="zh-CN" sz="56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Order()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对数据正序排序；</a:t>
            </a:r>
            <a:r>
              <a:rPr lang="en-US" altLang="zh-CN" sz="5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OrderByDescending</a:t>
            </a:r>
            <a:r>
              <a:rPr lang="en-US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倒序排序；</a:t>
            </a:r>
            <a:endParaRPr lang="en-US" altLang="zh-CN" sz="5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nn-NO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list.OrderBy(e =&gt; e.Age);</a:t>
            </a:r>
          </a:p>
          <a:p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对于简单类型排序，也许不用</a:t>
            </a:r>
            <a:r>
              <a:rPr lang="en-US" altLang="zh-CN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表达式。特殊案例：按照最后一个字符排序；用</a:t>
            </a:r>
            <a:r>
              <a:rPr lang="en-US" altLang="zh-CN" sz="56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Guid</a:t>
            </a:r>
            <a:r>
              <a:rPr lang="zh-CN" altLang="en-US" sz="56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或者随机数进行随机排序。</a:t>
            </a:r>
            <a:endParaRPr lang="en-US" altLang="zh-CN" sz="56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多规则排序：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可以在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Order()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OrderByDescending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后继续写</a:t>
            </a:r>
            <a:r>
              <a:rPr lang="en-NZ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ThenBy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() 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ThenByDescending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案例：优先按照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排序，如果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相同再按照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Salary</a:t>
            </a:r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排序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list.OrderBy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ThenByDescending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US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US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千万不要写成</a:t>
            </a:r>
            <a:r>
              <a:rPr lang="en-NZ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list.OrderBy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(e =&gt; </a:t>
            </a:r>
            <a:r>
              <a:rPr lang="en-NZ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e.Age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). </a:t>
            </a:r>
            <a:r>
              <a:rPr lang="en-NZ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OrderByDescending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(e =&gt; </a:t>
            </a:r>
            <a:r>
              <a:rPr lang="en-NZ" altLang="zh-CN" sz="50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e.Salary</a:t>
            </a:r>
            <a:r>
              <a:rPr lang="en-NZ" altLang="zh-CN" sz="5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5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2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限制结果集，获取部分数据：</a:t>
            </a:r>
            <a:endParaRPr lang="en-US" altLang="zh-CN" sz="58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Skip(n)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跳过</a:t>
            </a:r>
            <a:r>
              <a:rPr lang="en-NZ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条数据，</a:t>
            </a:r>
            <a:r>
              <a:rPr lang="en-NZ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Take(n)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NZ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条数据。</a:t>
            </a:r>
            <a:endParaRPr lang="en-US" altLang="zh-CN" sz="5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案例：获取从第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条开始获取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条数据</a:t>
            </a:r>
            <a:endParaRPr lang="en-US" altLang="zh-CN" sz="5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var orderedItems1 = </a:t>
            </a:r>
            <a:r>
              <a:rPr lang="en-US" altLang="zh-CN" sz="5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list.Skip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(2).Take(3);</a:t>
            </a:r>
          </a:p>
          <a:p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Skip()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Take()</a:t>
            </a:r>
            <a:r>
              <a:rPr lang="zh-CN" altLang="en-US" sz="5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也可以单独使用。</a:t>
            </a:r>
            <a:endParaRPr lang="en-US" altLang="zh-CN" sz="5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1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5632</TotalTime>
  <Words>291</Words>
  <Application>Microsoft Office PowerPoint</Application>
  <PresentationFormat>宽屏</PresentationFormat>
  <Paragraphs>31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第二部分-18 LINQ5:常用扩展方法2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990</cp:revision>
  <dcterms:created xsi:type="dcterms:W3CDTF">2020-11-15T02:31:09Z</dcterms:created>
  <dcterms:modified xsi:type="dcterms:W3CDTF">2021-02-09T07:01:14Z</dcterms:modified>
</cp:coreProperties>
</file>