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03" r:id="rId3"/>
    <p:sldId id="304" r:id="rId4"/>
    <p:sldId id="305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 autoAdjust="0"/>
    <p:restoredTop sz="85481" autoAdjust="0"/>
  </p:normalViewPr>
  <p:slideViewPr>
    <p:cSldViewPr snapToGrid="0">
      <p:cViewPr varScale="1">
        <p:scale>
          <a:sx n="56" d="100"/>
          <a:sy n="56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291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9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3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r>
              <a:rPr lang="en-US" altLang="zh-CN" sz="6600" dirty="0"/>
              <a:t>-20</a:t>
            </a:r>
            <a:br>
              <a:rPr lang="en-US" altLang="zh-CN" sz="6600" dirty="0"/>
            </a:br>
            <a:r>
              <a:rPr lang="en-US" altLang="zh-CN" sz="6600" dirty="0"/>
              <a:t>LINQ7:</a:t>
            </a:r>
            <a:r>
              <a:rPr lang="zh-CN" altLang="en-US" sz="6600" dirty="0"/>
              <a:t>常用扩展方法</a:t>
            </a:r>
            <a:r>
              <a:rPr lang="en-US" altLang="zh-CN" sz="6600" dirty="0"/>
              <a:t>4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投影：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把集合中的每一项转换为另外一种类型。</a:t>
            </a:r>
            <a:endParaRPr lang="en-US" altLang="zh-CN" sz="5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IEnumerable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&lt;int&gt; ages = 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list.Select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(e =&gt; 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e.Age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IEnumerable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&lt;string&gt; names = 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list.Select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(e=&gt;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e.Gender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?"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男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":"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女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 dogs = 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list.Select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(p=&gt;new Dog{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NickName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e.Name,Age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e.Age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0906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匿名类型：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 p = new {Name="</a:t>
            </a:r>
            <a:r>
              <a:rPr lang="en-US" altLang="zh-CN" sz="4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tom",Id</a:t>
            </a:r>
            <a:r>
              <a:rPr lang="en-US" altLang="zh-CN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=1};</a:t>
            </a:r>
          </a:p>
          <a:p>
            <a:r>
              <a:rPr lang="en-US" altLang="zh-CN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 p1 = new {</a:t>
            </a:r>
            <a:r>
              <a:rPr lang="en-US" altLang="zh-CN" sz="4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name,Id</a:t>
            </a:r>
            <a:r>
              <a:rPr lang="en-US" altLang="zh-CN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=1,p.Age};</a:t>
            </a:r>
          </a:p>
          <a:p>
            <a:r>
              <a:rPr lang="zh-CN" altLang="en-US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通过反编译看匿名类型原理。</a:t>
            </a:r>
            <a:endParaRPr lang="en-US" altLang="zh-CN" sz="45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45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4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zh-CN" altLang="en-US" sz="4500" b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的高光时刻！</a:t>
            </a:r>
            <a:endParaRPr lang="en-US" altLang="zh-CN" sz="45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2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投影与匿名类型：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 items = 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list.Select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(e=&gt;new {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e.Name,e.Age,XingBie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e.Gender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? "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男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 : "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女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"});</a:t>
            </a:r>
          </a:p>
          <a:p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 items = 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list.GroupBy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(e =&gt; 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e.Gender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).Select(g=&gt;new { Gender=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g.Key,Count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g.Count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AvgSalary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g.Average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(e =&gt; 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e.Salary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MinAge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g.Min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(e =&gt; 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e.Age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)});</a:t>
            </a:r>
          </a:p>
        </p:txBody>
      </p:sp>
    </p:spTree>
    <p:extLst>
      <p:ext uri="{BB962C8B-B14F-4D97-AF65-F5344CB8AC3E}">
        <p14:creationId xmlns:p14="http://schemas.microsoft.com/office/powerpoint/2010/main" val="356256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8198</TotalTime>
  <Words>252</Words>
  <Application>Microsoft Office PowerPoint</Application>
  <PresentationFormat>宽屏</PresentationFormat>
  <Paragraphs>23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第二部分-20 LINQ7:常用扩展方法4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1023</cp:revision>
  <dcterms:created xsi:type="dcterms:W3CDTF">2020-11-15T02:31:09Z</dcterms:created>
  <dcterms:modified xsi:type="dcterms:W3CDTF">2021-02-09T08:16:16Z</dcterms:modified>
</cp:coreProperties>
</file>