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05" r:id="rId3"/>
    <p:sldId id="306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85481" autoAdjust="0"/>
  </p:normalViewPr>
  <p:slideViewPr>
    <p:cSldViewPr snapToGrid="0">
      <p:cViewPr varScale="1">
        <p:scale>
          <a:sx n="56" d="100"/>
          <a:sy n="56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3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-21</a:t>
            </a:r>
            <a:br>
              <a:rPr lang="en-US" altLang="zh-CN" sz="6600" dirty="0"/>
            </a:br>
            <a:r>
              <a:rPr lang="en-US" altLang="zh-CN" sz="6600" dirty="0"/>
              <a:t>LINQ8: </a:t>
            </a:r>
            <a:r>
              <a:rPr lang="zh-CN" altLang="en-US" sz="6600" dirty="0"/>
              <a:t>链式调用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集合转换：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有一些地方需要数组类型或者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类型的变量，我们可以用</a:t>
            </a:r>
            <a:r>
              <a:rPr lang="en-US" altLang="zh-CN" sz="7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ToArray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方法和</a:t>
            </a:r>
            <a:r>
              <a:rPr lang="en-US" altLang="zh-CN" sz="7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ToList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分别把</a:t>
            </a:r>
            <a:r>
              <a:rPr lang="en-US" altLang="zh-CN" sz="7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</a:t>
            </a:r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转换为数组类型和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List&lt;T&gt;</a:t>
            </a:r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类型。</a:t>
            </a:r>
            <a:endParaRPr lang="en-US" altLang="zh-CN" sz="7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56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链式调用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NZ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NZ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OrderBy</a:t>
            </a:r>
            <a:r>
              <a:rPr lang="zh-CN" altLang="en-NZ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GroupBy</a:t>
            </a:r>
            <a:r>
              <a:rPr lang="zh-CN" altLang="en-NZ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Take</a:t>
            </a:r>
            <a:r>
              <a:rPr lang="zh-CN" altLang="en-NZ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等返回值都是</a:t>
            </a:r>
            <a:r>
              <a:rPr lang="en-NZ" altLang="zh-CN" sz="5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&lt;T&gt;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类型，所以可以链式调用。例子：“获取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Id&gt;2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的数据，然后按照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分组，并且把分组按照</a:t>
            </a:r>
            <a:r>
              <a:rPr lang="en-NZ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排序，然后取出前</a:t>
            </a:r>
            <a:r>
              <a:rPr lang="en-US" altLang="zh-CN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5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条，最后再投影取得年龄、人数、平均工资”</a:t>
            </a:r>
            <a:endParaRPr lang="en-US" altLang="zh-CN" sz="5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9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8200</TotalTime>
  <Words>143</Words>
  <Application>Microsoft Office PowerPoint</Application>
  <PresentationFormat>宽屏</PresentationFormat>
  <Paragraphs>12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第二部分-21 LINQ8: 链式调用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1030</cp:revision>
  <dcterms:created xsi:type="dcterms:W3CDTF">2020-11-15T02:31:09Z</dcterms:created>
  <dcterms:modified xsi:type="dcterms:W3CDTF">2021-01-08T23:53:35Z</dcterms:modified>
</cp:coreProperties>
</file>