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06" r:id="rId3"/>
    <p:sldId id="307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5481" autoAdjust="0"/>
  </p:normalViewPr>
  <p:slideViewPr>
    <p:cSldViewPr snapToGrid="0">
      <p:cViewPr varScale="1">
        <p:scale>
          <a:sx n="56" d="100"/>
          <a:sy n="56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7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-22</a:t>
            </a:r>
            <a:br>
              <a:rPr lang="en-US" altLang="zh-CN" sz="6600" dirty="0"/>
            </a:br>
            <a:r>
              <a:rPr lang="en-US" altLang="zh-CN" sz="6600" dirty="0"/>
              <a:t>LINQ9: </a:t>
            </a:r>
            <a:r>
              <a:rPr lang="en-NZ" altLang="zh-CN" sz="6600" dirty="0"/>
              <a:t>LINQ</a:t>
            </a:r>
            <a:r>
              <a:rPr lang="zh-CN" altLang="en-US" sz="6600" dirty="0"/>
              <a:t>另一种倩影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查询语法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NZ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NZ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4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</a:t>
            </a:r>
            <a:r>
              <a:rPr lang="zh-CN" altLang="en-NZ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 扩展方法进行数据查询的写法叫做 “</a:t>
            </a:r>
            <a:r>
              <a:rPr lang="en-NZ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4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方法语法”。还有一种“查询语法”的写法。</a:t>
            </a:r>
            <a:endParaRPr lang="en-US" altLang="zh-CN" sz="4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items2 = from e in list</a:t>
            </a: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where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&gt; 3000</a:t>
            </a: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select new {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e.Name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Gender 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e.Gender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? "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女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};</a:t>
            </a:r>
          </a:p>
        </p:txBody>
      </p:sp>
    </p:spTree>
    <p:extLst>
      <p:ext uri="{BB962C8B-B14F-4D97-AF65-F5344CB8AC3E}">
        <p14:creationId xmlns:p14="http://schemas.microsoft.com/office/powerpoint/2010/main" val="27466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区别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运行时没有区别，编译后都是一样的。反编译一下看看。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“查询语法”看起来更酷，但是“方法语法”更实用，因此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开发者大部分还是用“方法语法”。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8203</TotalTime>
  <Words>152</Words>
  <Application>Microsoft Office PowerPoint</Application>
  <PresentationFormat>宽屏</PresentationFormat>
  <Paragraphs>18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第二部分-22 LINQ9: LINQ另一种倩影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1044</cp:revision>
  <dcterms:created xsi:type="dcterms:W3CDTF">2020-11-15T02:31:09Z</dcterms:created>
  <dcterms:modified xsi:type="dcterms:W3CDTF">2021-01-08T23:58:10Z</dcterms:modified>
</cp:coreProperties>
</file>