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07" r:id="rId3"/>
    <p:sldId id="308" r:id="rId4"/>
    <p:sldId id="309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 autoAdjust="0"/>
    <p:restoredTop sz="85481" autoAdjust="0"/>
  </p:normalViewPr>
  <p:slideViewPr>
    <p:cSldViewPr snapToGrid="0">
      <p:cViewPr varScale="1">
        <p:scale>
          <a:sx n="56" d="100"/>
          <a:sy n="56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最难的不是用鲍鱼龙虾做菜，因为那是材料的本事。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7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最难的不是用鲍鱼龙虾做菜，因为那是材料的本事。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55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最难的不是用鲍鱼龙虾做菜，因为那是材料的本事。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5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r>
              <a:rPr lang="en-US" altLang="zh-CN" sz="6600" dirty="0"/>
              <a:t>-23</a:t>
            </a:r>
            <a:br>
              <a:rPr lang="en-US" altLang="zh-CN" sz="6600" dirty="0"/>
            </a:br>
            <a:r>
              <a:rPr lang="en-US" altLang="zh-CN" sz="6600" dirty="0"/>
              <a:t>LINQ10: LINQ</a:t>
            </a:r>
            <a:r>
              <a:rPr lang="zh-CN" altLang="en-US" sz="6600" dirty="0"/>
              <a:t>解决面试问题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性能与面试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LINQ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大部分时间不会影响性能，不过我曾经遇到过，讲讲。</a:t>
            </a:r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面试时候的算法题一般尽量避免使用正则表达式、</a:t>
            </a:r>
            <a:r>
              <a:rPr lang="en-US" altLang="zh-CN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LINQ</a:t>
            </a:r>
            <a:r>
              <a:rPr lang="zh-CN" altLang="en-US" sz="6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等这些高级的类库。大饭店面试大厨的故事。</a:t>
            </a:r>
            <a:endParaRPr lang="en-US" altLang="zh-CN" sz="6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2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案例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r>
              <a:rPr lang="zh-CN" altLang="en-US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有一个用逗号分隔的表示成绩的字符串，如</a:t>
            </a:r>
            <a:r>
              <a:rPr lang="en-US" altLang="zh-CN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"61,90,100,99,18,22,38,66,80,93,55,50,89"</a:t>
            </a:r>
            <a:r>
              <a:rPr lang="zh-CN" altLang="en-US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，计算这些成绩的平均值。</a:t>
            </a:r>
            <a:endParaRPr lang="en-US" altLang="zh-CN" sz="7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8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案例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r>
              <a:rPr lang="zh-CN" altLang="en-US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统计一个字符串中每个字母出现的频率（忽略大小写），然后按照从高到低的顺序输出出现频率高于</a:t>
            </a:r>
            <a:r>
              <a:rPr lang="en-US" altLang="zh-CN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70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次的单词和其出现的频率。</a:t>
            </a:r>
            <a:endParaRPr lang="en-US" altLang="zh-CN" sz="70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2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8206</TotalTime>
  <Words>196</Words>
  <Application>Microsoft Office PowerPoint</Application>
  <PresentationFormat>宽屏</PresentationFormat>
  <Paragraphs>19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第二部分-23 LINQ10: LINQ解决面试问题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1055</cp:revision>
  <dcterms:created xsi:type="dcterms:W3CDTF">2020-11-15T02:31:09Z</dcterms:created>
  <dcterms:modified xsi:type="dcterms:W3CDTF">2021-01-09T00:02:12Z</dcterms:modified>
</cp:coreProperties>
</file>