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8"/>
  </p:notesMasterIdLst>
  <p:sldIdLst>
    <p:sldId id="257" r:id="rId2"/>
    <p:sldId id="307" r:id="rId3"/>
    <p:sldId id="308" r:id="rId4"/>
    <p:sldId id="309" r:id="rId5"/>
    <p:sldId id="310" r:id="rId6"/>
    <p:sldId id="27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94" autoAdjust="0"/>
    <p:restoredTop sz="93661" autoAdjust="0"/>
  </p:normalViewPr>
  <p:slideViewPr>
    <p:cSldViewPr snapToGrid="0">
      <p:cViewPr varScale="1">
        <p:scale>
          <a:sx n="61" d="100"/>
          <a:sy n="61" d="100"/>
        </p:scale>
        <p:origin x="6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175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08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062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4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5/.NET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第二部分</a:t>
            </a:r>
            <a:br>
              <a:rPr lang="en-US" altLang="zh-CN" sz="6600" dirty="0"/>
            </a:br>
            <a:r>
              <a:rPr lang="zh-CN" altLang="en-US" sz="6600" dirty="0"/>
              <a:t>依赖注入</a:t>
            </a:r>
            <a:r>
              <a:rPr lang="en-US" altLang="zh-CN" sz="6600" dirty="0"/>
              <a:t>1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2192000" cy="6801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概念</a:t>
            </a:r>
            <a:endParaRPr lang="en-US" altLang="zh-CN" sz="50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50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4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生活中的“控制反转”：自己发电和用电网的电。</a:t>
            </a:r>
            <a:endParaRPr lang="en-US" altLang="zh-CN" sz="48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4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依赖注入（</a:t>
            </a:r>
            <a:r>
              <a:rPr lang="en-US" altLang="zh-CN" sz="4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Dependency Injection</a:t>
            </a:r>
            <a:r>
              <a:rPr lang="zh-CN" altLang="en-US" sz="4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4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DI</a:t>
            </a:r>
            <a:r>
              <a:rPr lang="zh-CN" altLang="en-US" sz="4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）是控制反转（</a:t>
            </a:r>
            <a:r>
              <a:rPr lang="en-NZ" altLang="zh-CN" sz="4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Inversion of Control</a:t>
            </a:r>
            <a:r>
              <a:rPr lang="zh-CN" altLang="en-NZ" sz="4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NZ" altLang="zh-CN" sz="4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IOC</a:t>
            </a:r>
            <a:r>
              <a:rPr lang="zh-CN" altLang="en-NZ" sz="4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4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思想的实现方式。</a:t>
            </a:r>
            <a:endParaRPr lang="en-US" altLang="zh-CN" sz="48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4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依赖注入简化模块的组装过程，降低模块之间的耦合度</a:t>
            </a:r>
            <a:endParaRPr lang="en-US" altLang="zh-CN" sz="48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720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2192000" cy="6771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自己发电的代码</a:t>
            </a:r>
            <a:endParaRPr lang="en-US" altLang="zh-CN" sz="50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NZ" altLang="zh-CN" sz="48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NZ" altLang="zh-CN" sz="4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var </a:t>
            </a:r>
            <a:r>
              <a:rPr lang="en-NZ" altLang="zh-CN" sz="48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connSettings</a:t>
            </a:r>
            <a:r>
              <a:rPr lang="en-NZ" altLang="zh-CN" sz="4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NZ" altLang="zh-CN" sz="48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ConfigurationManager.ConnectionStrings</a:t>
            </a:r>
            <a:r>
              <a:rPr lang="en-NZ" altLang="zh-CN" sz="4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["connStr1"];</a:t>
            </a:r>
          </a:p>
          <a:p>
            <a:r>
              <a:rPr lang="en-NZ" altLang="zh-CN" sz="4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string </a:t>
            </a:r>
            <a:r>
              <a:rPr lang="en-NZ" altLang="zh-CN" sz="48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connStr</a:t>
            </a:r>
            <a:r>
              <a:rPr lang="en-NZ" altLang="zh-CN" sz="4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NZ" altLang="zh-CN" sz="48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connSettings.ConnectionString</a:t>
            </a:r>
            <a:r>
              <a:rPr lang="en-NZ" altLang="zh-CN" sz="4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r>
              <a:rPr lang="en-NZ" altLang="zh-CN" sz="48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SqlConnection</a:t>
            </a:r>
            <a:r>
              <a:rPr lang="en-NZ" altLang="zh-CN" sz="4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conn = new </a:t>
            </a:r>
            <a:r>
              <a:rPr lang="en-NZ" altLang="zh-CN" sz="48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SqlConnection</a:t>
            </a:r>
            <a:r>
              <a:rPr lang="en-NZ" altLang="zh-CN" sz="4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NZ" altLang="zh-CN" sz="48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connStr</a:t>
            </a:r>
            <a:r>
              <a:rPr lang="en-NZ" altLang="zh-CN" sz="4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r>
              <a:rPr lang="zh-CN" altLang="en-US" sz="4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缺点是？</a:t>
            </a:r>
            <a:endParaRPr lang="en-NZ" altLang="zh-CN" sz="48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539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21920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代码控制反转的目的</a:t>
            </a:r>
            <a:endParaRPr lang="en-NZ" altLang="zh-CN" sz="50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NZ" altLang="zh-CN" sz="48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4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“怎样创建</a:t>
            </a:r>
            <a:r>
              <a:rPr lang="en-US" altLang="zh-CN" sz="4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XX</a:t>
            </a:r>
            <a:r>
              <a:rPr lang="zh-CN" altLang="en-US" sz="4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对象”→“我要</a:t>
            </a:r>
            <a:r>
              <a:rPr lang="en-US" altLang="zh-CN" sz="4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XX</a:t>
            </a:r>
            <a:r>
              <a:rPr lang="zh-CN" altLang="en-US" sz="4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对象”</a:t>
            </a:r>
            <a:endParaRPr lang="en-US" altLang="zh-CN" sz="48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48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4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两种实现方式：</a:t>
            </a:r>
            <a:endParaRPr lang="en-US" altLang="zh-CN" sz="48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4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1)</a:t>
            </a:r>
            <a:r>
              <a:rPr lang="zh-CN" altLang="en-US" sz="4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服务定位器</a:t>
            </a:r>
            <a:r>
              <a:rPr lang="en-US" altLang="zh-CN" sz="4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NZ" altLang="zh-CN" sz="48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ServiceLocator</a:t>
            </a:r>
            <a:r>
              <a:rPr lang="en-US" altLang="zh-CN" sz="4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4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48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4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2) </a:t>
            </a:r>
            <a:r>
              <a:rPr lang="zh-CN" altLang="en-US" sz="4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依赖注入</a:t>
            </a:r>
            <a:r>
              <a:rPr lang="en-US" altLang="zh-CN" sz="4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NZ" altLang="zh-CN" sz="4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Dependency Injection</a:t>
            </a:r>
            <a:r>
              <a:rPr lang="zh-CN" altLang="en-NZ" sz="4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NZ" altLang="zh-CN" sz="4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DI</a:t>
            </a:r>
            <a:r>
              <a:rPr lang="en-US" altLang="zh-CN" sz="4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4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48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156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2192000" cy="6955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畅想</a:t>
            </a:r>
            <a:r>
              <a:rPr lang="en-US" altLang="zh-CN" sz="5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Demo</a:t>
            </a:r>
            <a:endParaRPr lang="en-NZ" altLang="zh-CN" sz="48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33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服务定位器</a:t>
            </a:r>
            <a:endParaRPr lang="en-US" altLang="zh-CN" sz="33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3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IDbConnection</a:t>
            </a:r>
            <a:r>
              <a:rPr lang="en-US" altLang="zh-CN" sz="33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conn = </a:t>
            </a:r>
            <a:r>
              <a:rPr lang="en-US" altLang="zh-CN" sz="33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ServiceLocator.GetService</a:t>
            </a:r>
            <a:r>
              <a:rPr lang="en-US" altLang="zh-CN" sz="33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33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IDbConnection</a:t>
            </a:r>
            <a:r>
              <a:rPr lang="en-US" altLang="zh-CN" sz="33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&gt;();</a:t>
            </a:r>
          </a:p>
          <a:p>
            <a:endParaRPr lang="en-US" altLang="zh-CN" sz="33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33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依赖注入</a:t>
            </a:r>
            <a:endParaRPr lang="en-US" altLang="zh-CN" sz="33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3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class Demo</a:t>
            </a:r>
          </a:p>
          <a:p>
            <a:r>
              <a:rPr lang="en-US" altLang="zh-CN" sz="33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33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  public </a:t>
            </a:r>
            <a:r>
              <a:rPr lang="en-US" altLang="zh-CN" sz="33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IDbConnection</a:t>
            </a:r>
            <a:r>
              <a:rPr lang="en-US" altLang="zh-CN" sz="33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Conn { get; set; }</a:t>
            </a:r>
          </a:p>
          <a:p>
            <a:r>
              <a:rPr lang="en-US" altLang="zh-CN" sz="33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  public void </a:t>
            </a:r>
            <a:r>
              <a:rPr lang="en-US" altLang="zh-CN" sz="33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InsertDB</a:t>
            </a:r>
            <a:r>
              <a:rPr lang="en-US" altLang="zh-CN" sz="33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()</a:t>
            </a:r>
          </a:p>
          <a:p>
            <a:r>
              <a:rPr lang="en-US" altLang="zh-CN" sz="33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  {</a:t>
            </a:r>
          </a:p>
          <a:p>
            <a:r>
              <a:rPr lang="en-US" altLang="zh-CN" sz="33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33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IDbCommand</a:t>
            </a:r>
            <a:r>
              <a:rPr lang="en-US" altLang="zh-CN" sz="33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3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cmd</a:t>
            </a:r>
            <a:r>
              <a:rPr lang="en-US" altLang="zh-CN" sz="33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33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Conn.CreateCommand</a:t>
            </a:r>
            <a:r>
              <a:rPr lang="en-US" altLang="zh-CN" sz="33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();</a:t>
            </a:r>
          </a:p>
          <a:p>
            <a:r>
              <a:rPr lang="en-US" altLang="zh-CN" sz="33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  }</a:t>
            </a:r>
          </a:p>
          <a:p>
            <a:r>
              <a:rPr lang="en-US" altLang="zh-CN" sz="33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6510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8298</TotalTime>
  <Words>204</Words>
  <Application>Microsoft Office PowerPoint</Application>
  <PresentationFormat>宽屏</PresentationFormat>
  <Paragraphs>41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Arial</vt:lpstr>
      <vt:lpstr>Bookman Old Style</vt:lpstr>
      <vt:lpstr>Calibri</vt:lpstr>
      <vt:lpstr>Rockwell</vt:lpstr>
      <vt:lpstr>Damask</vt:lpstr>
      <vt:lpstr>主讲人：杨中科 .NET 5/.NET Core 教程 第二部分 依赖注入1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zhongke</cp:lastModifiedBy>
  <cp:revision>1162</cp:revision>
  <dcterms:created xsi:type="dcterms:W3CDTF">2020-11-15T02:31:09Z</dcterms:created>
  <dcterms:modified xsi:type="dcterms:W3CDTF">2021-03-12T04:00:24Z</dcterms:modified>
</cp:coreProperties>
</file>