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11" r:id="rId3"/>
    <p:sldId id="312" r:id="rId4"/>
    <p:sldId id="313" r:id="rId5"/>
    <p:sldId id="314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4" autoAdjust="0"/>
    <p:restoredTop sz="93661" autoAdjust="0"/>
  </p:normalViewPr>
  <p:slideViewPr>
    <p:cSldViewPr snapToGrid="0">
      <p:cViewPr varScale="1">
        <p:scale>
          <a:sx n="61" d="100"/>
          <a:sy n="61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69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 dirty="0"/>
              <a:t>public interface </a:t>
            </a:r>
            <a:r>
              <a:rPr lang="en-NZ" altLang="zh-CN" dirty="0" err="1"/>
              <a:t>ITestService</a:t>
            </a:r>
            <a:endParaRPr lang="en-NZ" altLang="zh-CN" dirty="0"/>
          </a:p>
          <a:p>
            <a:r>
              <a:rPr lang="en-NZ" altLang="zh-CN" dirty="0"/>
              <a:t>{</a:t>
            </a:r>
          </a:p>
          <a:p>
            <a:r>
              <a:rPr lang="en-NZ" altLang="zh-CN" dirty="0"/>
              <a:t>    public string Name { get; set; }</a:t>
            </a:r>
          </a:p>
          <a:p>
            <a:r>
              <a:rPr lang="en-NZ" altLang="zh-CN" dirty="0"/>
              <a:t>    public void </a:t>
            </a:r>
            <a:r>
              <a:rPr lang="en-NZ" altLang="zh-CN" dirty="0" err="1"/>
              <a:t>SayHi</a:t>
            </a:r>
            <a:r>
              <a:rPr lang="en-NZ" altLang="zh-CN" dirty="0"/>
              <a:t>();</a:t>
            </a:r>
          </a:p>
          <a:p>
            <a:r>
              <a:rPr lang="en-NZ" altLang="zh-CN" dirty="0"/>
              <a:t>}</a:t>
            </a:r>
          </a:p>
          <a:p>
            <a:endParaRPr lang="en-NZ" altLang="zh-CN" dirty="0"/>
          </a:p>
          <a:p>
            <a:r>
              <a:rPr lang="en-NZ" altLang="zh-CN" dirty="0"/>
              <a:t>public class </a:t>
            </a:r>
            <a:r>
              <a:rPr lang="en-NZ" altLang="zh-CN" dirty="0" err="1"/>
              <a:t>TestServiceImpl</a:t>
            </a:r>
            <a:r>
              <a:rPr lang="en-NZ" altLang="zh-CN" dirty="0"/>
              <a:t> : </a:t>
            </a:r>
            <a:r>
              <a:rPr lang="en-NZ" altLang="zh-CN" dirty="0" err="1"/>
              <a:t>ITestService</a:t>
            </a:r>
            <a:endParaRPr lang="en-NZ" altLang="zh-CN" dirty="0"/>
          </a:p>
          <a:p>
            <a:r>
              <a:rPr lang="en-NZ" altLang="zh-CN" dirty="0"/>
              <a:t>{</a:t>
            </a:r>
          </a:p>
          <a:p>
            <a:r>
              <a:rPr lang="en-NZ" altLang="zh-CN" dirty="0"/>
              <a:t>    public string Name { get; set; }</a:t>
            </a:r>
          </a:p>
          <a:p>
            <a:endParaRPr lang="en-NZ" altLang="zh-CN" dirty="0"/>
          </a:p>
          <a:p>
            <a:r>
              <a:rPr lang="en-NZ" altLang="zh-CN" dirty="0"/>
              <a:t>    public void </a:t>
            </a:r>
            <a:r>
              <a:rPr lang="en-NZ" altLang="zh-CN" dirty="0" err="1"/>
              <a:t>SayHi</a:t>
            </a:r>
            <a:r>
              <a:rPr lang="en-NZ" altLang="zh-CN" dirty="0"/>
              <a:t>()</a:t>
            </a:r>
          </a:p>
          <a:p>
            <a:r>
              <a:rPr lang="en-NZ" altLang="zh-CN" dirty="0"/>
              <a:t>    {</a:t>
            </a:r>
          </a:p>
          <a:p>
            <a:r>
              <a:rPr lang="en-NZ" altLang="zh-CN" dirty="0"/>
              <a:t>        </a:t>
            </a:r>
            <a:r>
              <a:rPr lang="en-NZ" altLang="zh-CN" dirty="0" err="1"/>
              <a:t>Console.WriteLine</a:t>
            </a:r>
            <a:r>
              <a:rPr lang="en-NZ" altLang="zh-CN" dirty="0"/>
              <a:t>($"Hi, I'm {Name}");</a:t>
            </a:r>
          </a:p>
          <a:p>
            <a:r>
              <a:rPr lang="en-NZ" altLang="zh-CN" dirty="0"/>
              <a:t>    }</a:t>
            </a:r>
          </a:p>
          <a:p>
            <a:r>
              <a:rPr lang="en-NZ" altLang="zh-CN" dirty="0"/>
              <a:t>}</a:t>
            </a:r>
          </a:p>
          <a:p>
            <a:r>
              <a:rPr lang="en-NZ" altLang="zh-CN" dirty="0"/>
              <a:t>public class TestServiceImpl2 : </a:t>
            </a:r>
            <a:r>
              <a:rPr lang="en-NZ" altLang="zh-CN" dirty="0" err="1"/>
              <a:t>ITestService</a:t>
            </a:r>
            <a:endParaRPr lang="en-NZ" altLang="zh-CN" dirty="0"/>
          </a:p>
          <a:p>
            <a:r>
              <a:rPr lang="en-NZ" altLang="zh-CN" dirty="0"/>
              <a:t>{</a:t>
            </a:r>
          </a:p>
          <a:p>
            <a:r>
              <a:rPr lang="en-NZ" altLang="zh-CN" dirty="0"/>
              <a:t>    public string Name { get; set; }</a:t>
            </a:r>
          </a:p>
          <a:p>
            <a:endParaRPr lang="en-NZ" altLang="zh-CN" dirty="0"/>
          </a:p>
          <a:p>
            <a:r>
              <a:rPr lang="en-NZ" altLang="zh-CN" dirty="0"/>
              <a:t>    public void </a:t>
            </a:r>
            <a:r>
              <a:rPr lang="en-NZ" altLang="zh-CN" dirty="0" err="1"/>
              <a:t>SayHi</a:t>
            </a:r>
            <a:r>
              <a:rPr lang="en-NZ" altLang="zh-CN" dirty="0"/>
              <a:t>()</a:t>
            </a:r>
          </a:p>
          <a:p>
            <a:r>
              <a:rPr lang="en-NZ" altLang="zh-CN" dirty="0"/>
              <a:t>    {</a:t>
            </a:r>
          </a:p>
          <a:p>
            <a:r>
              <a:rPr lang="en-NZ" altLang="zh-CN" dirty="0"/>
              <a:t>        </a:t>
            </a:r>
            <a:r>
              <a:rPr lang="en-NZ" altLang="zh-CN" dirty="0" err="1"/>
              <a:t>Console.WriteLine</a:t>
            </a:r>
            <a:r>
              <a:rPr lang="en-NZ" altLang="zh-CN" dirty="0"/>
              <a:t>($"</a:t>
            </a:r>
            <a:r>
              <a:rPr lang="zh-CN" altLang="en-US" dirty="0"/>
              <a:t>你好，我是</a:t>
            </a:r>
            <a:r>
              <a:rPr lang="en-US" altLang="zh-CN" dirty="0"/>
              <a:t>{</a:t>
            </a:r>
            <a:r>
              <a:rPr lang="en-NZ" altLang="zh-CN" dirty="0"/>
              <a:t>Name}");</a:t>
            </a:r>
          </a:p>
          <a:p>
            <a:r>
              <a:rPr lang="en-NZ" altLang="zh-CN" dirty="0"/>
              <a:t>    }</a:t>
            </a:r>
          </a:p>
          <a:p>
            <a:r>
              <a:rPr lang="en-NZ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80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 dirty="0"/>
              <a:t>using </a:t>
            </a:r>
            <a:r>
              <a:rPr lang="en-NZ" altLang="zh-CN" dirty="0" err="1"/>
              <a:t>Microsoft.Extensions.DependencyInjection</a:t>
            </a:r>
            <a:r>
              <a:rPr lang="en-NZ" altLang="zh-CN" dirty="0"/>
              <a:t>;</a:t>
            </a:r>
          </a:p>
          <a:p>
            <a:endParaRPr lang="en-NZ" altLang="zh-CN" dirty="0"/>
          </a:p>
          <a:p>
            <a:r>
              <a:rPr lang="en-NZ" altLang="zh-CN" dirty="0"/>
              <a:t>namespace DI_</a:t>
            </a:r>
            <a:r>
              <a:rPr lang="zh-CN" altLang="en-US" dirty="0"/>
              <a:t>容器基本使用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NZ" altLang="zh-CN" dirty="0"/>
              <a:t>class Program</a:t>
            </a:r>
          </a:p>
          <a:p>
            <a:r>
              <a:rPr lang="en-NZ" altLang="zh-CN" dirty="0"/>
              <a:t>    {</a:t>
            </a:r>
          </a:p>
          <a:p>
            <a:r>
              <a:rPr lang="en-NZ" altLang="zh-CN" dirty="0"/>
              <a:t>        static void Main(string[] </a:t>
            </a:r>
            <a:r>
              <a:rPr lang="en-NZ" altLang="zh-CN" dirty="0" err="1"/>
              <a:t>args</a:t>
            </a:r>
            <a:r>
              <a:rPr lang="en-NZ" altLang="zh-CN" dirty="0"/>
              <a:t>)</a:t>
            </a:r>
          </a:p>
          <a:p>
            <a:r>
              <a:rPr lang="en-NZ" altLang="zh-CN" dirty="0"/>
              <a:t>        {</a:t>
            </a:r>
          </a:p>
          <a:p>
            <a:r>
              <a:rPr lang="en-NZ" altLang="zh-CN" dirty="0"/>
              <a:t>            </a:t>
            </a:r>
            <a:r>
              <a:rPr lang="en-NZ" altLang="zh-CN" dirty="0" err="1"/>
              <a:t>ServiceCollection</a:t>
            </a:r>
            <a:r>
              <a:rPr lang="en-NZ" altLang="zh-CN" dirty="0"/>
              <a:t> services = new </a:t>
            </a:r>
            <a:r>
              <a:rPr lang="en-NZ" altLang="zh-CN" dirty="0" err="1"/>
              <a:t>ServiceCollection</a:t>
            </a:r>
            <a:r>
              <a:rPr lang="en-NZ" altLang="zh-CN" dirty="0"/>
              <a:t>();</a:t>
            </a:r>
          </a:p>
          <a:p>
            <a:r>
              <a:rPr lang="en-NZ" altLang="zh-CN" dirty="0"/>
              <a:t>            </a:t>
            </a:r>
            <a:r>
              <a:rPr lang="en-NZ" altLang="zh-CN" dirty="0" err="1"/>
              <a:t>services.AddTransient</a:t>
            </a:r>
            <a:r>
              <a:rPr lang="en-NZ" altLang="zh-CN" dirty="0"/>
              <a:t>&lt;</a:t>
            </a:r>
            <a:r>
              <a:rPr lang="en-NZ" altLang="zh-CN" dirty="0" err="1"/>
              <a:t>TestServiceImpl</a:t>
            </a:r>
            <a:r>
              <a:rPr lang="en-NZ" altLang="zh-CN" dirty="0"/>
              <a:t>&gt;();</a:t>
            </a:r>
          </a:p>
          <a:p>
            <a:r>
              <a:rPr lang="en-NZ" altLang="zh-CN" dirty="0"/>
              <a:t>            using (</a:t>
            </a:r>
            <a:r>
              <a:rPr lang="en-NZ" altLang="zh-CN" dirty="0" err="1"/>
              <a:t>ServiceProvider</a:t>
            </a:r>
            <a:r>
              <a:rPr lang="en-NZ" altLang="zh-CN" dirty="0"/>
              <a:t> </a:t>
            </a:r>
            <a:r>
              <a:rPr lang="en-NZ" altLang="zh-CN" dirty="0" err="1"/>
              <a:t>serviceProvider</a:t>
            </a:r>
            <a:r>
              <a:rPr lang="en-NZ" altLang="zh-CN" dirty="0"/>
              <a:t> = </a:t>
            </a:r>
            <a:r>
              <a:rPr lang="en-NZ" altLang="zh-CN" dirty="0" err="1"/>
              <a:t>services.BuildServiceProvider</a:t>
            </a:r>
            <a:r>
              <a:rPr lang="en-NZ" altLang="zh-CN" dirty="0"/>
              <a:t>())</a:t>
            </a:r>
          </a:p>
          <a:p>
            <a:r>
              <a:rPr lang="en-NZ" altLang="zh-CN" dirty="0"/>
              <a:t>             {</a:t>
            </a:r>
          </a:p>
          <a:p>
            <a:r>
              <a:rPr lang="en-NZ" altLang="zh-CN" dirty="0"/>
              <a:t>                 </a:t>
            </a:r>
            <a:r>
              <a:rPr lang="en-NZ" altLang="zh-CN" dirty="0" err="1"/>
              <a:t>TestServiceImpl</a:t>
            </a:r>
            <a:r>
              <a:rPr lang="en-NZ" altLang="zh-CN" dirty="0"/>
              <a:t> </a:t>
            </a:r>
            <a:r>
              <a:rPr lang="en-NZ" altLang="zh-CN" dirty="0" err="1"/>
              <a:t>testService</a:t>
            </a:r>
            <a:r>
              <a:rPr lang="en-NZ" altLang="zh-CN" dirty="0"/>
              <a:t> = </a:t>
            </a:r>
            <a:r>
              <a:rPr lang="en-NZ" altLang="zh-CN" dirty="0" err="1"/>
              <a:t>serviceProvider.GetService</a:t>
            </a:r>
            <a:r>
              <a:rPr lang="en-NZ" altLang="zh-CN" dirty="0"/>
              <a:t>&lt;</a:t>
            </a:r>
            <a:r>
              <a:rPr lang="en-NZ" altLang="zh-CN" dirty="0" err="1"/>
              <a:t>TestServiceImpl</a:t>
            </a:r>
            <a:r>
              <a:rPr lang="en-NZ" altLang="zh-CN" dirty="0"/>
              <a:t>&gt;();</a:t>
            </a:r>
          </a:p>
          <a:p>
            <a:r>
              <a:rPr lang="en-NZ" altLang="zh-CN" dirty="0"/>
              <a:t>                </a:t>
            </a:r>
            <a:r>
              <a:rPr lang="en-NZ" altLang="zh-CN" dirty="0" err="1"/>
              <a:t>testService.Name</a:t>
            </a:r>
            <a:r>
              <a:rPr lang="en-NZ" altLang="zh-CN" dirty="0"/>
              <a:t> = "tom";</a:t>
            </a:r>
          </a:p>
          <a:p>
            <a:r>
              <a:rPr lang="en-NZ" altLang="zh-CN" dirty="0"/>
              <a:t>                </a:t>
            </a:r>
            <a:r>
              <a:rPr lang="en-NZ" altLang="zh-CN" dirty="0" err="1"/>
              <a:t>testService.SayHi</a:t>
            </a:r>
            <a:r>
              <a:rPr lang="en-NZ" altLang="zh-CN" dirty="0"/>
              <a:t>();</a:t>
            </a:r>
          </a:p>
          <a:p>
            <a:r>
              <a:rPr lang="en-NZ" altLang="zh-CN" dirty="0"/>
              <a:t>            }</a:t>
            </a:r>
          </a:p>
          <a:p>
            <a:r>
              <a:rPr lang="en-NZ" altLang="zh-CN" dirty="0"/>
              <a:t>        }</a:t>
            </a:r>
          </a:p>
          <a:p>
            <a:r>
              <a:rPr lang="en-NZ" altLang="zh-CN" dirty="0"/>
              <a:t>    }</a:t>
            </a:r>
          </a:p>
          <a:p>
            <a:r>
              <a:rPr lang="en-NZ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13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1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br>
              <a:rPr lang="en-US" altLang="zh-CN" sz="6600" dirty="0"/>
            </a:br>
            <a:r>
              <a:rPr lang="zh-CN" altLang="en-US" sz="6600" dirty="0"/>
              <a:t>依赖注入</a:t>
            </a:r>
            <a:r>
              <a:rPr lang="en-US" altLang="zh-CN" sz="6600" dirty="0"/>
              <a:t>2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5986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DI</a:t>
            </a:r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几个概念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3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(service)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：对象；</a:t>
            </a:r>
            <a:endParaRPr lang="en-US" altLang="zh-CN" sz="5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注册服务；</a:t>
            </a:r>
            <a:endParaRPr lang="en-US" altLang="zh-CN" sz="5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服务容器：负责管理注册的服务；</a:t>
            </a:r>
            <a:endParaRPr lang="en-US" altLang="zh-CN" sz="5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查询服务：创建对象及关联对象；</a:t>
            </a:r>
            <a:endParaRPr lang="en-US" altLang="zh-CN" sz="5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对象生命周期：</a:t>
            </a:r>
            <a:r>
              <a:rPr lang="en-NZ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Transient(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瞬态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); Scoped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（范围）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 Singleton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（单例）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3260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 </a:t>
            </a:r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中使用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DI</a:t>
            </a:r>
            <a:endParaRPr lang="en-US" altLang="zh-CN" sz="33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、测试代码见备注</a:t>
            </a:r>
            <a:endParaRPr lang="en-US" altLang="zh-CN" sz="44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、根据类型来获取和注册服务。</a:t>
            </a:r>
            <a:endParaRPr lang="en-US" altLang="zh-CN" sz="44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可以分别指定服务类型（</a:t>
            </a:r>
            <a:r>
              <a:rPr lang="en-US" altLang="zh-CN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service type</a:t>
            </a:r>
            <a:r>
              <a:rPr lang="zh-CN" altLang="en-US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）和实现类型（</a:t>
            </a:r>
            <a:r>
              <a:rPr lang="en-US" altLang="zh-CN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implementation type</a:t>
            </a:r>
            <a:r>
              <a:rPr lang="zh-CN" altLang="en-US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）。这两者可能相同，也可能不同。服务类型可以是类，也可以是接口，建议面向接口编程，更灵活。</a:t>
            </a:r>
            <a:endParaRPr lang="en-US" altLang="zh-CN" sz="44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</a:t>
            </a:r>
            <a:r>
              <a:rPr lang="zh-CN" altLang="en-US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控制反转组件取名为</a:t>
            </a:r>
            <a:r>
              <a:rPr lang="en-US" altLang="zh-CN" sz="44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DependencyInjection</a:t>
            </a:r>
            <a:r>
              <a:rPr lang="zh-CN" altLang="en-US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，但它包含</a:t>
            </a:r>
            <a:r>
              <a:rPr lang="en-US" altLang="zh-CN" sz="44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ServiceLocator</a:t>
            </a:r>
            <a:r>
              <a:rPr lang="zh-CN" altLang="en-US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的功能。</a:t>
            </a:r>
            <a:endParaRPr lang="en-US" altLang="zh-CN" sz="44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 </a:t>
            </a:r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中使用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DI 2</a:t>
            </a:r>
            <a:endParaRPr lang="en-US" altLang="zh-CN" sz="33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4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4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4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Install-Package </a:t>
            </a:r>
            <a:r>
              <a:rPr lang="en-NZ" altLang="zh-CN" sz="43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Microsoft.Extensions.DependencyInjection</a:t>
            </a:r>
            <a:endParaRPr lang="en-NZ" altLang="zh-CN" sz="43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altLang="zh-CN" sz="4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4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4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using </a:t>
            </a:r>
            <a:r>
              <a:rPr lang="en-NZ" altLang="zh-CN" sz="43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Microsoft.Extensions.DependencyInjection</a:t>
            </a:r>
            <a:endParaRPr lang="en-NZ" altLang="zh-CN" sz="43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altLang="zh-CN" sz="4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4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43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ServiceCollection</a:t>
            </a:r>
            <a:r>
              <a:rPr lang="zh-CN" altLang="en-US" sz="4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用来构造容器对象</a:t>
            </a:r>
            <a:r>
              <a:rPr lang="en-US" altLang="zh-CN" sz="4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NZ" altLang="zh-CN" sz="43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ServiceProvider</a:t>
            </a:r>
            <a:r>
              <a:rPr lang="en-NZ" altLang="zh-CN" sz="4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4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。调用</a:t>
            </a:r>
            <a:r>
              <a:rPr lang="en-NZ" altLang="zh-CN" sz="43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ServiceCollection</a:t>
            </a:r>
            <a:r>
              <a:rPr lang="zh-CN" altLang="en-US" sz="4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NZ" altLang="zh-CN" sz="43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BuildServiceProvider</a:t>
            </a:r>
            <a:r>
              <a:rPr lang="en-NZ" altLang="zh-CN" sz="4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4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创建的</a:t>
            </a:r>
            <a:r>
              <a:rPr lang="en-NZ" altLang="zh-CN" sz="43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ServiceProvider</a:t>
            </a:r>
            <a:r>
              <a:rPr lang="zh-CN" altLang="en-US" sz="4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，可以用来获取</a:t>
            </a:r>
            <a:r>
              <a:rPr lang="en-NZ" altLang="zh-CN" sz="43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BuildServiceProvider</a:t>
            </a:r>
            <a:r>
              <a:rPr lang="en-NZ" altLang="zh-CN" sz="4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4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之前</a:t>
            </a:r>
            <a:r>
              <a:rPr lang="en-NZ" altLang="zh-CN" sz="43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ServiceCollection</a:t>
            </a:r>
            <a:r>
              <a:rPr lang="zh-CN" altLang="en-US" sz="43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中的对象。</a:t>
            </a:r>
            <a:r>
              <a:rPr lang="zh-CN" altLang="en-US" sz="4300" b="1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示例代码见备注。</a:t>
            </a:r>
            <a:endParaRPr lang="en-US" altLang="zh-CN" sz="4300" b="1" u="sng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9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1754155"/>
            <a:ext cx="1219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一行</a:t>
            </a:r>
            <a:r>
              <a:rPr lang="en-US" altLang="zh-CN" sz="8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8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就搞定的代码！</a:t>
            </a:r>
            <a:endParaRPr lang="en-US" altLang="zh-CN" sz="8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8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被你搞出了</a:t>
            </a:r>
            <a:r>
              <a:rPr lang="en-US" altLang="zh-CN" sz="8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8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行！</a:t>
            </a:r>
            <a:endParaRPr lang="en-US" altLang="zh-CN" sz="8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97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8298</TotalTime>
  <Words>424</Words>
  <Application>Microsoft Office PowerPoint</Application>
  <PresentationFormat>宽屏</PresentationFormat>
  <Paragraphs>71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 依赖注入2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1164</cp:revision>
  <dcterms:created xsi:type="dcterms:W3CDTF">2020-11-15T02:31:09Z</dcterms:created>
  <dcterms:modified xsi:type="dcterms:W3CDTF">2021-03-12T04:07:45Z</dcterms:modified>
</cp:coreProperties>
</file>