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1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9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zh-CN" altLang="en-US" sz="6600" dirty="0"/>
              <a:t>依赖注入</a:t>
            </a:r>
            <a:r>
              <a:rPr lang="en-US" altLang="zh-CN" sz="6600"/>
              <a:t>3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生命周期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、给类构造函数中打印，看看不同生命周期的对象创建，使用</a:t>
            </a:r>
            <a:r>
              <a:rPr lang="en-NZ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serviceProvider.CreateScope</a:t>
            </a:r>
            <a:r>
              <a:rPr lang="en-NZ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、如果一个类实现了</a:t>
            </a:r>
            <a:r>
              <a:rPr lang="en-US" altLang="zh-CN" sz="3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IDisposable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接口，则离开作用域之后容器会自动调用对象的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Dispose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、不要在长生命周期的对象中引用比它短的生命周期的对象。在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中，这样做默认会抛异常。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、生命周期的选择：如果类无状态，建议为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Singleton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；如果类有状态，且有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控制，建议为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Scoped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，因为通常这种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Scope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控制下的代码都是运行在同一个线程中的，没有并发修改的问题；在使用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Transient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的时候要谨慎。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注册服务的重载方法很多，看着文档琢磨吧。</a:t>
            </a:r>
            <a:endParaRPr lang="en-US" altLang="zh-CN" sz="3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8298</TotalTime>
  <Words>192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依赖注入3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1167</cp:revision>
  <dcterms:created xsi:type="dcterms:W3CDTF">2020-11-15T02:31:09Z</dcterms:created>
  <dcterms:modified xsi:type="dcterms:W3CDTF">2021-03-13T04:52:52Z</dcterms:modified>
</cp:coreProperties>
</file>