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17" r:id="rId3"/>
    <p:sldId id="316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93661" autoAdjust="0"/>
  </p:normalViewPr>
  <p:slideViewPr>
    <p:cSldViewPr snapToGrid="0">
      <p:cViewPr varScale="1">
        <p:scale>
          <a:sx n="61" d="100"/>
          <a:sy n="6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0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1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依赖注入</a:t>
            </a:r>
            <a:r>
              <a:rPr lang="en-US" altLang="zh-CN" sz="6600" dirty="0"/>
              <a:t>4</a:t>
            </a:r>
            <a:br>
              <a:rPr lang="en-US" altLang="zh-CN" sz="6600" dirty="0"/>
            </a:br>
            <a:r>
              <a:rPr lang="zh-CN" altLang="en-US" sz="6600" dirty="0"/>
              <a:t>服务定位器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其他注册方法：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服务类型和实现类型不一致的注册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简单看看其他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Add*</a:t>
            </a:r>
            <a:r>
              <a:rPr lang="zh-CN" altLang="en-US" sz="39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IServiceProvider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的服务定位器方法：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GetService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&lt;T&gt;() 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如果获取不到对象，则返回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GetService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(Type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GetRequiredService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&lt;T&gt;()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如果获取不到对象，则抛异常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GetRequiredService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(Type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GetServices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&lt;T&gt;()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适用于可能有很多满足条件的服务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&lt;object&gt;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GetServices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(Type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7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8298</TotalTime>
  <Words>128</Words>
  <Application>Microsoft Office PowerPoint</Application>
  <PresentationFormat>宽屏</PresentationFormat>
  <Paragraphs>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Wingdings</vt:lpstr>
      <vt:lpstr>Damask</vt:lpstr>
      <vt:lpstr>主讲人：杨中科 .NET 5/.NET Core 教程 第二部分 依赖注入4 服务定位器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1169</cp:revision>
  <dcterms:created xsi:type="dcterms:W3CDTF">2020-11-15T02:31:09Z</dcterms:created>
  <dcterms:modified xsi:type="dcterms:W3CDTF">2021-03-13T04:53:58Z</dcterms:modified>
</cp:coreProperties>
</file>