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317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4" autoAdjust="0"/>
    <p:restoredTop sz="93661" autoAdjust="0"/>
  </p:normalViewPr>
  <p:slideViewPr>
    <p:cSldViewPr snapToGrid="0">
      <p:cViewPr varScale="1">
        <p:scale>
          <a:sx n="65" d="100"/>
          <a:sy n="65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"Data Source=.;Initial Catalog=</a:t>
            </a:r>
            <a:r>
              <a:rPr lang="en-US" altLang="zh-CN" dirty="0" err="1"/>
              <a:t>DI_DB;Integrated</a:t>
            </a:r>
            <a:r>
              <a:rPr lang="en-US" altLang="zh-CN" dirty="0"/>
              <a:t> Security=true"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9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br>
              <a:rPr lang="en-US" altLang="zh-CN" sz="6600" dirty="0"/>
            </a:br>
            <a:r>
              <a:rPr lang="zh-CN" altLang="en-US" sz="6600" dirty="0"/>
              <a:t>依赖注入</a:t>
            </a:r>
            <a:r>
              <a:rPr lang="en-US" altLang="zh-CN" sz="6600"/>
              <a:t>5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DI</a:t>
            </a:r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魅力渐显：依赖注入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、依赖注入是有“传染性”的，如果一个类的对象是通过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DI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创建的，那么这个类的构造函数中声明的所有服务类型的参数都会被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DI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赋值；但是如果一个对象是程序员手动创建的，那么这个对象就和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DI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没有关系，它的构造函数中声明的服务类型参数就不会被自动赋值。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DI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默认是构造函数注入。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b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、案例。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7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8298</TotalTime>
  <Words>147</Words>
  <Application>Microsoft Office PowerPoint</Application>
  <PresentationFormat>宽屏</PresentationFormat>
  <Paragraphs>12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 依赖注入5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1169</cp:revision>
  <dcterms:created xsi:type="dcterms:W3CDTF">2020-11-15T02:31:09Z</dcterms:created>
  <dcterms:modified xsi:type="dcterms:W3CDTF">2021-03-13T05:55:14Z</dcterms:modified>
</cp:coreProperties>
</file>