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7" r:id="rId2"/>
    <p:sldId id="317" r:id="rId3"/>
    <p:sldId id="318" r:id="rId4"/>
    <p:sldId id="319" r:id="rId5"/>
    <p:sldId id="320" r:id="rId6"/>
    <p:sldId id="321" r:id="rId7"/>
    <p:sldId id="322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4" autoAdjust="0"/>
    <p:restoredTop sz="93661" autoAdjust="0"/>
  </p:normalViewPr>
  <p:slideViewPr>
    <p:cSldViewPr snapToGrid="0">
      <p:cViewPr varScale="1">
        <p:scale>
          <a:sx n="65" d="100"/>
          <a:sy n="65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9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7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5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855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99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0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5/.NET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第二部分</a:t>
            </a:r>
            <a:br>
              <a:rPr lang="en-US" altLang="zh-CN" sz="6600" dirty="0"/>
            </a:br>
            <a:r>
              <a:rPr lang="en-NZ" altLang="zh-CN" sz="6600" dirty="0"/>
              <a:t>DI</a:t>
            </a:r>
            <a:r>
              <a:rPr lang="zh-CN" altLang="en-US" sz="6600" dirty="0"/>
              <a:t>综合案例</a:t>
            </a:r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需求说明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、目的：演示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的能力；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、有配置服务、日志服务，然后再开发一个邮件发送器服务。可以通过配置服务来从文件、环境变量、数据库等地方读取配置，可以通过日志服务来将程序运行过程中的日志信息写入文件、控制台、数据库等。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、说明：案例中开发了自己的日志、配置等接口，这只是在揭示原理，</a:t>
            </a:r>
            <a:r>
              <a:rPr lang="en-US" altLang="zh-CN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</a:t>
            </a:r>
            <a:r>
              <a:rPr lang="zh-CN" altLang="en-US" sz="39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有现成的，后面讲。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7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、创建四个</a:t>
            </a:r>
            <a:r>
              <a:rPr lang="en-US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 Core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类库项目，</a:t>
            </a:r>
            <a:r>
              <a:rPr lang="en-US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ConfigServices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是配置服务的项目，</a:t>
            </a:r>
            <a:r>
              <a:rPr lang="en-US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LogServices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是日志服务的项目，</a:t>
            </a:r>
            <a:r>
              <a:rPr lang="en-US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MailServices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是邮件发送器的项目，然后再建一个</a:t>
            </a:r>
            <a:r>
              <a:rPr lang="en-US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.NET Core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控制台项目</a:t>
            </a:r>
            <a:r>
              <a:rPr lang="en-US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MailServicesConsole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来调用</a:t>
            </a:r>
            <a:r>
              <a:rPr lang="en-US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MailServices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MailServices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项目引用</a:t>
            </a:r>
            <a:r>
              <a:rPr lang="en-US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ConfigServices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项目和</a:t>
            </a:r>
            <a:r>
              <a:rPr lang="en-US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LogServices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项目，而</a:t>
            </a:r>
            <a:r>
              <a:rPr lang="en-US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MailServicesConsole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项目引用</a:t>
            </a:r>
            <a:r>
              <a:rPr lang="en-US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MailServices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项目。</a:t>
            </a:r>
            <a:endParaRPr lang="en-US" altLang="zh-CN" sz="3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、编写类库项目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LogServices</a:t>
            </a:r>
            <a:r>
              <a:rPr lang="zh-CN" altLang="en-NZ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ILogProvider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接口。编写实现类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ConsoleLogProvider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。编写一个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ConsoleLogProviderExtensions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定义扩展方法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AddConsoleLog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namespace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IServiceCollection</a:t>
            </a:r>
            <a:r>
              <a:rPr lang="en-NZ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一致。</a:t>
            </a:r>
            <a:endParaRPr lang="en-US" altLang="zh-CN" sz="3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57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、编写配置服务的类库项目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ConfigServices</a:t>
            </a:r>
            <a:r>
              <a:rPr lang="zh-CN" altLang="en-NZ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接口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IConfigProvider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，方法：</a:t>
            </a:r>
            <a:r>
              <a:rPr lang="en-NZ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GetValue</a:t>
            </a:r>
            <a:r>
              <a:rPr lang="en-NZ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(string name)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、环境变量读取配置类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EnvVarConfigProvider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Environment.GetEnvironmentVariable</a:t>
            </a:r>
            <a:r>
              <a:rPr lang="en-NZ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(name)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；编写一个类带扩展方法：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AddEnvVarConfig</a:t>
            </a:r>
            <a:endParaRPr lang="en-NZ" altLang="zh-CN" sz="3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NZ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、编写从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文件中读取配置的类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ConfigServices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90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、“可覆盖的配置读取器”。配置中心服务器。可以本地的覆盖配置服务器的，或者配置文件覆盖环境变量的。</a:t>
            </a:r>
            <a:endParaRPr lang="en-US" altLang="zh-CN" sz="3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例如，按照“配置中心服务器”、“本地环境变量”、“本地配置文件”的顺序添加了三个配置提供者，在“配置中心服务器”中提供了“</a:t>
            </a:r>
            <a:r>
              <a:rPr lang="en-US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a=1;b=2;c=3”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这三个配置项，在“本地环境变量”中配置了“</a:t>
            </a:r>
            <a:r>
              <a:rPr lang="en-US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a=10;b=20;”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，在“本地配置文件”中配置了“</a:t>
            </a:r>
            <a:r>
              <a:rPr lang="en-US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b=200”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，那么最终我们读取的时候读到的就是“</a:t>
            </a:r>
            <a:r>
              <a:rPr lang="en-US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a=10;b=200;c=3;”</a:t>
            </a:r>
          </a:p>
          <a:p>
            <a:r>
              <a:rPr lang="en-US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、定义一个从各个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ConfigProvider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中读取项的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IConfigReader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接口。编写实现类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LayeredConfigReader</a:t>
            </a:r>
            <a:r>
              <a:rPr lang="en-NZ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39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、编写发送邮件的服务。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IMailSender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接口，实现类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DefaultMailSender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。注入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IConfigReader</a:t>
            </a:r>
            <a:r>
              <a:rPr lang="en-NZ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ILogProvider</a:t>
            </a:r>
            <a:r>
              <a:rPr lang="en-NZ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，不真的发邮件，想真的发邮件用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MailKit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、整合、调试。</a:t>
            </a:r>
            <a:endParaRPr lang="en-US" altLang="zh-CN" sz="3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73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总结</a:t>
            </a:r>
            <a:endParaRPr lang="en-US" altLang="zh-CN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关注于接口，而不是关注于实现，各个服务可以更弱耦合的协同工作。在编写代码的时候，我们甚至都不知道具体的服务是什么。</a:t>
            </a:r>
            <a:endParaRPr lang="en-US" altLang="zh-CN" sz="3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第三方</a:t>
            </a:r>
            <a:r>
              <a:rPr lang="en-US" altLang="zh-CN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容器：</a:t>
            </a:r>
            <a:r>
              <a:rPr lang="en-NZ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Autofac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等。</a:t>
            </a:r>
            <a:r>
              <a:rPr lang="en-US" altLang="zh-CN" sz="3800" b="1" dirty="0" err="1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Autofac</a:t>
            </a:r>
            <a:r>
              <a:rPr lang="zh-CN" altLang="en-US" sz="3800" b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优点：支持属性注入、基于名字注入、基于约定的注入等。</a:t>
            </a:r>
            <a:endParaRPr lang="en-US" altLang="zh-CN" sz="3800" b="1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B4F222-A1B1-4D01-BD8E-CF58C2366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66" y="4702694"/>
            <a:ext cx="9471980" cy="137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3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8403</TotalTime>
  <Words>534</Words>
  <Application>Microsoft Office PowerPoint</Application>
  <PresentationFormat>宽屏</PresentationFormat>
  <Paragraphs>34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5/.NET Core 教程 第二部分 DI综合案例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1213</cp:revision>
  <dcterms:created xsi:type="dcterms:W3CDTF">2020-11-15T02:31:09Z</dcterms:created>
  <dcterms:modified xsi:type="dcterms:W3CDTF">2021-03-12T05:55:49Z</dcterms:modified>
</cp:coreProperties>
</file>