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81" r:id="rId3"/>
    <p:sldId id="282" r:id="rId4"/>
    <p:sldId id="283" r:id="rId5"/>
    <p:sldId id="284" r:id="rId6"/>
    <p:sldId id="285" r:id="rId7"/>
    <p:sldId id="27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8" autoAdjust="0"/>
    <p:restoredTop sz="93661" autoAdjust="0"/>
  </p:normalViewPr>
  <p:slideViewPr>
    <p:cSldViewPr snapToGrid="0">
      <p:cViewPr varScale="1">
        <p:scale>
          <a:sx n="65" d="100"/>
          <a:sy n="65" d="100"/>
        </p:scale>
        <p:origin x="8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16D37-E459-4079-94F3-34FEA5684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18E50B-511E-44C6-916B-CB8C4EA2C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BDDA09-3136-4688-9B6E-B6D1A4DEE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2417F-B4CE-4C4B-A002-6609B1B9B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FC39E-499B-479A-8660-C0A55A1C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7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C943D-458F-4E03-BF28-B07A36D2C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F0DFB6-9895-4018-AB3C-4323CECDD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01C206-7699-4EFC-8733-AEAEC1E2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99C726-A681-490B-9168-0BE13884D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7E5DF-377C-4869-8483-8883770C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59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164D18-C36D-4275-9DFC-3E8B2B2F0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796AF0-AF90-4A79-B845-9E672A292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6325B-4411-4A18-BACF-8FCCD9D8A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108B84-426E-42DA-8751-621C02D25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4BDAEB-943B-40E4-9DEE-E1187477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5F7BB-DB8B-41DB-87C4-94213BFA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200774-8486-4266-93BC-69B0CE4BC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3B7ABE-F7E0-40DB-8251-5D2E2784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1AE5A7-ABAB-4C7C-8888-2417F920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596627-2B4F-424B-8C4E-F400A239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8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E0FE1-5CA4-474D-AD4A-750D6729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1F77A9-E3BB-4FC3-88F0-DC68B238E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168910-94F5-482A-81B0-3E37AF384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3D8229-2419-4017-B242-A8FB87E6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EBE2A7-F95C-4F6F-9A07-7DEA7F50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86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42FF5-51B3-4DE4-90A3-26C4933A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0B52AD-879A-4FB2-B6F4-D387DFFFC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83CACB-C320-46C3-BFD2-FF0E77240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1629F4-29E1-4720-8C60-E10FC7E72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0EB927-3D60-493E-9BFC-CB76FD11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F50DF5-580E-4E86-8245-AE23D340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33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00AF5-0CE3-4B6B-A48A-86E1B918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C8927F-C7DC-4D13-8531-E8DFB3F71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35C0F6-5C4D-4B98-BDA1-4110D2C97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587455-037B-4F13-A879-623D6D596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717354-B3E9-462E-A7D1-0CF3710F2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FD022-6A03-40F1-A335-19511012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576C8B-D2A0-49CA-8996-97B22EDFE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C2D821-804F-4FE1-9AE2-24D87670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05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A7DC7-8B84-400D-BFF2-3B6A8216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DD682C-E071-4BBC-8C9B-F41DCAD9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5B5539-8039-4BF7-A620-25C14A898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934120-3596-4ABF-8843-26EB8509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48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51F32E-CE2F-4D3F-907F-92482EA33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D0D85D-C182-4A14-AC34-65547E42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10EE38-FFEF-4CDE-92F4-F8FB7BD1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07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B3C99-E80D-4F62-9C3B-0B2865DC8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8FE187-C3E7-42CC-9560-2A853D8B4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B94577-827A-4306-98EB-39D8AEBE1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9BA6E-75B9-436F-A828-3C43B960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95021E-939E-46B0-8E5E-C310A825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7D2305-4149-42DD-8F32-9AC73E88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90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AB5C6-CBD4-4894-AC6F-4C2B85EB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54EE67-1BA6-435B-88C3-88E39980A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7CD9F7-73ED-4CD4-9897-F65F4E0CF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4F30F7-1E7A-4250-A134-620D0E99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E4ADCE-C312-4D13-A69A-47CF2042C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6C9DEF-10A8-4D9B-AEEB-C8F40314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29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CB31EB-3BC0-4768-83C0-F1622BF3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058766-A04C-46FC-97A8-1FDFEDD5B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8B08B-7785-4959-A80F-D233A1425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F6190-24C8-45DD-98B6-F2B1D62EA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79527-18E0-4C67-A6B8-EDAF285D4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58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0699"/>
            <a:ext cx="10515600" cy="3434525"/>
          </a:xfrm>
        </p:spPr>
        <p:txBody>
          <a:bodyPr>
            <a:normAutofit/>
          </a:bodyPr>
          <a:lstStyle/>
          <a:p>
            <a:r>
              <a:rPr lang="zh-CN" altLang="en-US" dirty="0"/>
              <a:t>主讲人：</a:t>
            </a:r>
            <a:r>
              <a:rPr lang="zh-CN" altLang="en-US" sz="4400" dirty="0"/>
              <a:t>杨中科</a:t>
            </a:r>
            <a:br>
              <a:rPr lang="en-US" altLang="zh-CN" sz="4400" dirty="0"/>
            </a:br>
            <a:r>
              <a:rPr lang="en-US" altLang="zh-CN" dirty="0"/>
              <a:t>.NET</a:t>
            </a:r>
            <a:r>
              <a:rPr lang="zh-CN" altLang="en-US" dirty="0"/>
              <a:t> </a:t>
            </a:r>
            <a:r>
              <a:rPr lang="en-US" altLang="zh-CN" dirty="0"/>
              <a:t>5/.NET Core </a:t>
            </a:r>
            <a:r>
              <a:rPr lang="zh-CN" altLang="en-US" dirty="0"/>
              <a:t>教程</a:t>
            </a:r>
            <a:br>
              <a:rPr lang="en-US" altLang="zh-CN" dirty="0"/>
            </a:br>
            <a:r>
              <a:rPr lang="zh-CN" altLang="en-US" dirty="0"/>
              <a:t>第二部分</a:t>
            </a:r>
            <a:r>
              <a:rPr lang="en-US" altLang="zh-CN" dirty="0"/>
              <a:t>-3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为什么要异步编程</a:t>
            </a:r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311C077-AA76-42A1-BE8D-DF4FF5839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09" y="1649054"/>
            <a:ext cx="106203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85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50471" y="2191147"/>
            <a:ext cx="10799407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800" dirty="0"/>
              <a:t>异步点餐的优点。</a:t>
            </a:r>
            <a:endParaRPr lang="en-US" altLang="zh-CN" sz="3800" dirty="0"/>
          </a:p>
          <a:p>
            <a:r>
              <a:rPr lang="zh-CN" altLang="en-US" sz="3800" dirty="0"/>
              <a:t>异步点餐一定会提升单个客户点餐速度吗？</a:t>
            </a:r>
          </a:p>
        </p:txBody>
      </p:sp>
    </p:spTree>
    <p:extLst>
      <p:ext uri="{BB962C8B-B14F-4D97-AF65-F5344CB8AC3E}">
        <p14:creationId xmlns:p14="http://schemas.microsoft.com/office/powerpoint/2010/main" val="229072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504781" y="362348"/>
            <a:ext cx="10799407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800" dirty="0"/>
              <a:t>图片美化服务例子</a:t>
            </a:r>
            <a:endParaRPr lang="en-US" altLang="zh-CN" sz="3800" dirty="0"/>
          </a:p>
          <a:p>
            <a:r>
              <a:rPr lang="zh-CN" altLang="en-US" sz="3800" dirty="0"/>
              <a:t>服务器能够同时服务的请求数量有限。</a:t>
            </a:r>
            <a:endParaRPr lang="en-US" altLang="zh-CN" sz="3800" dirty="0"/>
          </a:p>
          <a:p>
            <a:r>
              <a:rPr lang="en-NZ" altLang="zh-CN" sz="3800" dirty="0"/>
              <a:t>void </a:t>
            </a:r>
            <a:r>
              <a:rPr lang="en-NZ" altLang="zh-CN" sz="3800" dirty="0" err="1"/>
              <a:t>BeautifyPic</a:t>
            </a:r>
            <a:r>
              <a:rPr lang="en-NZ" altLang="zh-CN" sz="3800" dirty="0"/>
              <a:t>(File photo, Response response)</a:t>
            </a:r>
          </a:p>
          <a:p>
            <a:r>
              <a:rPr lang="en-NZ" altLang="zh-CN" sz="3800" dirty="0"/>
              <a:t>{</a:t>
            </a:r>
          </a:p>
          <a:p>
            <a:r>
              <a:rPr lang="en-NZ" altLang="zh-CN" sz="3800" dirty="0"/>
              <a:t>	byte[] bytes = </a:t>
            </a:r>
            <a:r>
              <a:rPr lang="zh-CN" altLang="en-US" sz="3800" dirty="0"/>
              <a:t>美化图片</a:t>
            </a:r>
            <a:r>
              <a:rPr lang="en-US" altLang="zh-CN" sz="3800" dirty="0"/>
              <a:t>(</a:t>
            </a:r>
            <a:r>
              <a:rPr lang="en-NZ" altLang="zh-CN" sz="3800" dirty="0"/>
              <a:t>photo);</a:t>
            </a:r>
          </a:p>
          <a:p>
            <a:r>
              <a:rPr lang="en-NZ" altLang="zh-CN" sz="3800" dirty="0"/>
              <a:t>	</a:t>
            </a:r>
            <a:r>
              <a:rPr lang="en-NZ" altLang="zh-CN" sz="3800" dirty="0" err="1"/>
              <a:t>response.Write</a:t>
            </a:r>
            <a:r>
              <a:rPr lang="en-NZ" altLang="zh-CN" sz="3800" dirty="0"/>
              <a:t>(bytes);</a:t>
            </a:r>
          </a:p>
          <a:p>
            <a:r>
              <a:rPr lang="en-NZ" altLang="zh-CN" sz="3800" dirty="0"/>
              <a:t>}</a:t>
            </a:r>
          </a:p>
          <a:p>
            <a:endParaRPr lang="zh-CN" altLang="en-US" sz="3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CA1F58-7805-4E33-9F20-BDA01FF33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019" y="3429000"/>
            <a:ext cx="5988153" cy="288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7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153710" y="834296"/>
            <a:ext cx="10799407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800" dirty="0"/>
              <a:t>如何用异步优化图片美化接口。</a:t>
            </a:r>
            <a:endParaRPr lang="en-US" altLang="zh-CN" sz="3800" dirty="0"/>
          </a:p>
          <a:p>
            <a:r>
              <a:rPr lang="zh-CN" altLang="en-US" sz="3800" dirty="0"/>
              <a:t>会使得单个请求处理效率变快吗？</a:t>
            </a:r>
            <a:endParaRPr lang="en-US" altLang="zh-CN" sz="3800" dirty="0"/>
          </a:p>
        </p:txBody>
      </p:sp>
    </p:spTree>
    <p:extLst>
      <p:ext uri="{BB962C8B-B14F-4D97-AF65-F5344CB8AC3E}">
        <p14:creationId xmlns:p14="http://schemas.microsoft.com/office/powerpoint/2010/main" val="3943657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684653" y="2167116"/>
            <a:ext cx="7842806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800" dirty="0"/>
              <a:t>传统多线程开发太麻烦。</a:t>
            </a:r>
            <a:endParaRPr lang="en-US" altLang="zh-CN" sz="3800" dirty="0"/>
          </a:p>
          <a:p>
            <a:r>
              <a:rPr lang="en-US" altLang="zh-CN" sz="3800" dirty="0"/>
              <a:t>C#</a:t>
            </a:r>
            <a:r>
              <a:rPr lang="zh-CN" altLang="en-US" sz="3800" dirty="0"/>
              <a:t>关键字：</a:t>
            </a:r>
            <a:r>
              <a:rPr lang="en-US" altLang="zh-CN" sz="3800" dirty="0"/>
              <a:t>async</a:t>
            </a:r>
            <a:r>
              <a:rPr lang="zh-CN" altLang="en-US" sz="3800" dirty="0"/>
              <a:t>、</a:t>
            </a:r>
            <a:r>
              <a:rPr lang="en-US" altLang="zh-CN" sz="3800" dirty="0"/>
              <a:t>await</a:t>
            </a:r>
            <a:r>
              <a:rPr lang="zh-CN" altLang="en-US" sz="3800" dirty="0"/>
              <a:t>。</a:t>
            </a:r>
            <a:endParaRPr lang="en-US" altLang="zh-CN" sz="3800" dirty="0"/>
          </a:p>
          <a:p>
            <a:r>
              <a:rPr lang="en-US" altLang="zh-CN" sz="3800" dirty="0"/>
              <a:t>async</a:t>
            </a:r>
            <a:r>
              <a:rPr lang="zh-CN" altLang="en-US" sz="3800" dirty="0"/>
              <a:t>、</a:t>
            </a:r>
            <a:r>
              <a:rPr lang="en-US" altLang="zh-CN" sz="3800" dirty="0"/>
              <a:t>await</a:t>
            </a:r>
            <a:r>
              <a:rPr lang="zh-CN" altLang="en-US" sz="3800" dirty="0"/>
              <a:t>不等于“多线程”</a:t>
            </a:r>
            <a:endParaRPr lang="en-US" altLang="zh-CN" sz="3800" dirty="0"/>
          </a:p>
        </p:txBody>
      </p:sp>
    </p:spTree>
    <p:extLst>
      <p:ext uri="{BB962C8B-B14F-4D97-AF65-F5344CB8AC3E}">
        <p14:creationId xmlns:p14="http://schemas.microsoft.com/office/powerpoint/2010/main" val="225147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50471" y="2191147"/>
            <a:ext cx="10799407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800" dirty="0"/>
              <a:t>谢谢</a:t>
            </a:r>
            <a:endParaRPr lang="en-US" altLang="zh-CN" sz="3800" dirty="0"/>
          </a:p>
          <a:p>
            <a:r>
              <a:rPr lang="zh-CN" altLang="en-US" sz="3800" dirty="0"/>
              <a:t>我是杨中科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4114</TotalTime>
  <Words>128</Words>
  <Application>Microsoft Office PowerPoint</Application>
  <PresentationFormat>宽屏</PresentationFormat>
  <Paragraphs>17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主讲人：杨中科 .NET 5/.NET Core 教程 第二部分-3： 为什么要异步编程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652</cp:revision>
  <dcterms:created xsi:type="dcterms:W3CDTF">2020-11-15T02:31:09Z</dcterms:created>
  <dcterms:modified xsi:type="dcterms:W3CDTF">2020-12-22T07:01:51Z</dcterms:modified>
</cp:coreProperties>
</file>