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317" r:id="rId3"/>
    <p:sldId id="318" r:id="rId4"/>
    <p:sldId id="319" r:id="rId5"/>
    <p:sldId id="320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 autoAdjust="0"/>
    <p:restoredTop sz="84458" autoAdjust="0"/>
  </p:normalViewPr>
  <p:slideViewPr>
    <p:cSldViewPr snapToGrid="0">
      <p:cViewPr varScale="1">
        <p:scale>
          <a:sx n="55" d="100"/>
          <a:sy n="55" d="100"/>
        </p:scale>
        <p:origin x="9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192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"name": "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zack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",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"proxy": {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"address": "192.168.1.9",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"port": 1088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706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151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9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5/.NET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第二部分</a:t>
            </a:r>
            <a:br>
              <a:rPr lang="en-US" altLang="zh-CN" sz="6600" dirty="0"/>
            </a:br>
            <a:r>
              <a:rPr lang="zh-CN" altLang="en-US" sz="6600" dirty="0"/>
              <a:t>配置系统 </a:t>
            </a:r>
            <a:br>
              <a:rPr lang="en-US" altLang="zh-CN" sz="6600" dirty="0"/>
            </a:br>
            <a:r>
              <a:rPr lang="en-US" altLang="zh-CN" sz="6600" dirty="0"/>
              <a:t>1 </a:t>
            </a:r>
            <a:r>
              <a:rPr lang="zh-CN" altLang="en-US" sz="6600" dirty="0"/>
              <a:t>入门</a:t>
            </a:r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说明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、传统</a:t>
            </a:r>
            <a:r>
              <a:rPr lang="en-NZ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Web.config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配置的缺点，之前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DI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讲到过。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、为了兼容，仍然可以使用</a:t>
            </a:r>
            <a:r>
              <a:rPr lang="en-NZ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Web.config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NZ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ConfigurationManager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类，但不推荐。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.NET 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中的配置系统支持丰富的配置源，包括文件（</a:t>
            </a:r>
            <a:r>
              <a:rPr lang="en-NZ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en-NZ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xml</a:t>
            </a:r>
            <a:r>
              <a:rPr lang="zh-CN" altLang="en-NZ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等）、注册表、环境变量、命令行、</a:t>
            </a:r>
            <a:r>
              <a:rPr lang="en-NZ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Azure Key Vault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等，还可以配置自定义配置源。可以跟踪配置的改变</a:t>
            </a:r>
            <a:r>
              <a:rPr lang="zh-CN" altLang="en-US" sz="3900" b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，可以按照优先级覆盖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7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文件配置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、创建一个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文件，文件名随意，比如</a:t>
            </a:r>
            <a:r>
              <a:rPr lang="en-NZ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config.json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，设置“如果较新则复制”。参考备注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NuGet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安装</a:t>
            </a:r>
            <a:r>
              <a:rPr lang="en-NZ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Microsoft.Extensions.Configuration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NZ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Microsoft.Extensions.Configuration.Json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、编写代码，先用简单的方式读取配置。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9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读取配置原始方法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ConfigurationBuilder</a:t>
            </a:r>
            <a:r>
              <a:rPr lang="en-US" altLang="zh-CN" sz="3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configBuilder</a:t>
            </a:r>
            <a:r>
              <a:rPr lang="en-US" altLang="zh-CN" sz="3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sz="3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ConfigurationBuilder</a:t>
            </a:r>
            <a:r>
              <a:rPr lang="en-US" altLang="zh-CN" sz="3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3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configBuilder.AddJsonFile</a:t>
            </a:r>
            <a:r>
              <a:rPr lang="en-US" altLang="zh-CN" sz="3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</a:p>
          <a:p>
            <a:r>
              <a:rPr lang="en-US" altLang="zh-CN" sz="3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"</a:t>
            </a:r>
            <a:r>
              <a:rPr lang="en-US" altLang="zh-CN" sz="3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config.json</a:t>
            </a:r>
            <a:r>
              <a:rPr lang="en-US" altLang="zh-CN" sz="3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", optional: false, </a:t>
            </a:r>
            <a:r>
              <a:rPr lang="en-US" altLang="zh-CN" sz="3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reloadOnChange</a:t>
            </a:r>
            <a:r>
              <a:rPr lang="en-US" altLang="zh-CN" sz="3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: false);</a:t>
            </a:r>
          </a:p>
          <a:p>
            <a:r>
              <a:rPr lang="en-US" altLang="zh-CN" sz="3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IConfigurationRoot</a:t>
            </a:r>
            <a:r>
              <a:rPr lang="en-US" altLang="zh-CN" sz="3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config = </a:t>
            </a:r>
            <a:r>
              <a:rPr lang="en-US" altLang="zh-CN" sz="3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configBuilder.Build</a:t>
            </a:r>
            <a:r>
              <a:rPr lang="en-US" altLang="zh-CN" sz="3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3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string name = config["name"];</a:t>
            </a:r>
          </a:p>
          <a:p>
            <a:r>
              <a:rPr lang="en-US" altLang="zh-CN" sz="3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3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proxyAddress</a:t>
            </a:r>
            <a:r>
              <a:rPr lang="en-US" altLang="zh-CN" sz="3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3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config.GetSection</a:t>
            </a:r>
            <a:r>
              <a:rPr lang="en-US" altLang="zh-CN" sz="3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3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proxy:address</a:t>
            </a:r>
            <a:r>
              <a:rPr lang="en-US" altLang="zh-CN" sz="3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").Value;</a:t>
            </a:r>
          </a:p>
          <a:p>
            <a:endParaRPr lang="en-US" altLang="zh-CN" sz="35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optional</a:t>
            </a:r>
            <a:r>
              <a:rPr lang="zh-CN" altLang="en-US" sz="3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参数表示这个文件是否可选。初学时，建议</a:t>
            </a:r>
            <a:r>
              <a:rPr lang="en-US" altLang="zh-CN" sz="3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optional</a:t>
            </a:r>
            <a:r>
              <a:rPr lang="zh-CN" altLang="en-US" sz="3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设置为</a:t>
            </a:r>
            <a:r>
              <a:rPr lang="en-US" altLang="zh-CN" sz="3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3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，这样写错了的话能够及时发现。</a:t>
            </a:r>
            <a:endParaRPr lang="en-US" altLang="zh-CN" sz="35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reloadOnChange</a:t>
            </a:r>
            <a:r>
              <a:rPr lang="zh-CN" altLang="en-US" sz="3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参数表示如果文件修改了，是否重新加载配置</a:t>
            </a:r>
            <a:endParaRPr lang="en-US" altLang="zh-CN" sz="35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48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绑定读取配置</a:t>
            </a:r>
            <a:r>
              <a:rPr lang="en-US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(*)</a:t>
            </a:r>
          </a:p>
          <a:p>
            <a:r>
              <a:rPr lang="en-US" altLang="zh-CN" sz="3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、可以绑定一个类，自动完成配置的读取。</a:t>
            </a:r>
            <a:endParaRPr lang="en-US" altLang="zh-CN" sz="35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NuGet</a:t>
            </a:r>
            <a:r>
              <a:rPr lang="zh-CN" altLang="en-US" sz="3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安装：</a:t>
            </a:r>
            <a:r>
              <a:rPr lang="en-NZ" altLang="zh-CN" sz="3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Microsoft.Extensions.Configuration.Binder</a:t>
            </a:r>
            <a:endParaRPr lang="en-NZ" altLang="zh-CN" sz="35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NZ" altLang="zh-CN" sz="3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Server </a:t>
            </a:r>
            <a:r>
              <a:rPr lang="en-NZ" altLang="zh-CN" sz="3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server</a:t>
            </a:r>
            <a:r>
              <a:rPr lang="en-NZ" altLang="zh-CN" sz="3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NZ" altLang="zh-CN" sz="3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configRoot.GetSection</a:t>
            </a:r>
            <a:r>
              <a:rPr lang="en-NZ" altLang="zh-CN" sz="3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("proxy").Get&lt;Server&gt;()</a:t>
            </a:r>
            <a:endParaRPr lang="en-US" altLang="zh-CN" sz="35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8421</TotalTime>
  <Words>355</Words>
  <Application>Microsoft Office PowerPoint</Application>
  <PresentationFormat>宽屏</PresentationFormat>
  <Paragraphs>40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5/.NET Core 教程 第二部分 配置系统  1 入门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1247</cp:revision>
  <dcterms:created xsi:type="dcterms:W3CDTF">2020-11-15T02:31:09Z</dcterms:created>
  <dcterms:modified xsi:type="dcterms:W3CDTF">2021-03-17T05:25:53Z</dcterms:modified>
</cp:coreProperties>
</file>