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17" r:id="rId3"/>
    <p:sldId id="318" r:id="rId4"/>
    <p:sldId id="319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93661" autoAdjust="0"/>
  </p:normalViewPr>
  <p:slideViewPr>
    <p:cSldViewPr snapToGrid="0">
      <p:cViewPr varScale="1">
        <p:scale>
          <a:sx n="61" d="100"/>
          <a:sy n="61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Microsoft.Extensions.Options</a:t>
            </a:r>
            <a:endParaRPr lang="en-US" altLang="zh-CN" sz="12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Microsoft.Extensions.Configuration.Binder</a:t>
            </a:r>
            <a:endParaRPr lang="en-US" altLang="zh-CN" sz="12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</a:t>
            </a:r>
            <a:endParaRPr lang="en-US" altLang="zh-CN" sz="12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Microsoft.Extensions.Configuration.Json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9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ConfigurationBuilder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configBuilder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ConfigurationBuilder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configBuilder.AddJsonFile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appsettings.json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", optional: false,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reloadOnChange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 true);</a:t>
            </a:r>
          </a:p>
          <a:p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IConfigurationRoot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config =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configBuilder.Build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ServiceCollection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services = new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ServiceCollection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services.AddOptions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.Configure&lt;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DbSettings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&gt;(e =&gt;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config.GetSection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("DB").Bind(e))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.Configure&lt;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SmtpSettings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&gt;(e =&gt;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config.GetSection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("Smtp").Bind(e));</a:t>
            </a:r>
          </a:p>
          <a:p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services.AddTransient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&lt;Demo&gt;();//</a:t>
            </a:r>
            <a:r>
              <a:rPr lang="zh-CN" altLang="en-US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要用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Scoped</a:t>
            </a:r>
            <a:r>
              <a:rPr lang="zh-CN" altLang="en-US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Transient</a:t>
            </a:r>
            <a:r>
              <a:rPr lang="zh-CN" altLang="en-US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，不能用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Singleton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0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5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 dirty="0"/>
            </a:br>
            <a:r>
              <a:rPr lang="zh-CN" altLang="en-US" sz="6600" dirty="0"/>
              <a:t>配置系统 </a:t>
            </a:r>
            <a:br>
              <a:rPr lang="en-US" altLang="zh-CN" sz="6600" dirty="0"/>
            </a:br>
            <a:r>
              <a:rPr lang="en-US" altLang="zh-CN" sz="6600" dirty="0"/>
              <a:t>2 </a:t>
            </a:r>
            <a:r>
              <a:rPr lang="zh-CN" altLang="en-US" sz="6600" dirty="0"/>
              <a:t>选项方式读取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195753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用法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、推荐使用选项方式读取，和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结合更好，且更好利用“</a:t>
            </a:r>
            <a:r>
              <a:rPr lang="en-US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reloadonchange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”机制。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安装：</a:t>
            </a:r>
            <a:r>
              <a:rPr lang="en-NZ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Microsoft.Extensions.Options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Microsoft.Extensions.Configuration.Binder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，当然也需要</a:t>
            </a:r>
            <a:r>
              <a:rPr lang="en-NZ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Microsoft.Extensions.Configuration.Json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、读取配置的时候，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要声明</a:t>
            </a:r>
            <a:r>
              <a:rPr lang="fr-FR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IOptions</a:t>
            </a:r>
            <a:r>
              <a:rPr lang="fr-FR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&lt;T&gt;</a:t>
            </a:r>
            <a:r>
              <a:rPr lang="zh-CN" altLang="fr-FR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fr-FR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IOptionsMonitor</a:t>
            </a:r>
            <a:r>
              <a:rPr lang="fr-FR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&lt;T&gt;</a:t>
            </a:r>
            <a:r>
              <a:rPr lang="zh-CN" altLang="fr-FR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fr-FR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IOptionsSnapshot</a:t>
            </a:r>
            <a:r>
              <a:rPr lang="fr-FR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&lt;T&gt;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等类型。</a:t>
            </a:r>
            <a:r>
              <a:rPr lang="en-NZ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IOptions</a:t>
            </a:r>
            <a:r>
              <a:rPr lang="en-NZ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&lt;T&gt;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不会读取到新的值；和</a:t>
            </a:r>
            <a:r>
              <a:rPr lang="fr-FR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IOptionsMonitor</a:t>
            </a:r>
            <a:r>
              <a:rPr lang="fr-FR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6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相比，</a:t>
            </a:r>
            <a:r>
              <a:rPr lang="fr-FR" altLang="zh-CN" sz="36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IOptionsSnapshot</a:t>
            </a:r>
            <a:r>
              <a:rPr lang="zh-CN" altLang="en-US" sz="36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会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在同一个范围内（比如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一个请求中）保持一致。建议用</a:t>
            </a:r>
            <a:r>
              <a:rPr lang="fr-FR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IOptionsSnapshot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7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演示代码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、在读取配置的地方，用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IOptionsSnapshot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&lt;T&gt;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注入。不要在构造函数里直接读取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IOptionsSnapshot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.Value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，而是到用到的地方再读取，否则就无法更新变化。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、如下配置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services.AddOptions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.Configure&lt;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DbSettings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&gt;(e =&gt;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config.GetSection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("DB").Bind(e))</a:t>
            </a: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.Configure&lt;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SmtpSettings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&gt;(e =&gt;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config.GetSection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("Smtp").Bind(e));</a:t>
            </a:r>
          </a:p>
          <a:p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services.AddTransient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&lt;Demo&gt;();//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不能用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3479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试验改变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 (var </a:t>
            </a:r>
            <a:r>
              <a:rPr lang="en-US" altLang="zh-CN" sz="2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services.BuildServiceProvider</a:t>
            </a:r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while (true)</a:t>
            </a: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r>
              <a:rPr lang="zh-CN" altLang="en-US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 (var scope = </a:t>
            </a:r>
            <a:r>
              <a:rPr lang="en-US" altLang="zh-CN" sz="2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sp.CreateScope</a:t>
            </a:r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{</a:t>
            </a: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	var </a:t>
            </a:r>
            <a:r>
              <a:rPr lang="en-US" altLang="zh-CN" sz="2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spScope</a:t>
            </a:r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scope.ServiceProvider</a:t>
            </a:r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	var demo = </a:t>
            </a:r>
            <a:r>
              <a:rPr lang="en-US" altLang="zh-CN" sz="2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spScope.GetService</a:t>
            </a:r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&lt;Demo&gt;();</a:t>
            </a: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demo.Test</a:t>
            </a:r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可以改配置啦</a:t>
            </a:r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Console.ReadKey</a:t>
            </a:r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zh-CN" altLang="en-US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注意是修改</a:t>
            </a:r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exe</a:t>
            </a:r>
            <a:r>
              <a:rPr lang="zh-CN" altLang="en-US" sz="26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同级目录下的配置文件</a:t>
            </a:r>
            <a:endParaRPr lang="en-US" altLang="zh-CN" sz="2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8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8566</TotalTime>
  <Words>471</Words>
  <Application>Microsoft Office PowerPoint</Application>
  <PresentationFormat>宽屏</PresentationFormat>
  <Paragraphs>49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 配置系统  2 选项方式读取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1290</cp:revision>
  <dcterms:created xsi:type="dcterms:W3CDTF">2020-11-15T02:31:09Z</dcterms:created>
  <dcterms:modified xsi:type="dcterms:W3CDTF">2021-03-17T07:55:24Z</dcterms:modified>
</cp:coreProperties>
</file>