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17" r:id="rId3"/>
    <p:sldId id="318" r:id="rId4"/>
    <p:sldId id="319" r:id="rId5"/>
    <p:sldId id="32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0573" autoAdjust="0"/>
  </p:normalViewPr>
  <p:slideViewPr>
    <p:cSldViewPr snapToGrid="0">
      <p:cViewPr varScale="1">
        <p:scale>
          <a:sx n="52" d="100"/>
          <a:sy n="52" d="100"/>
        </p:scale>
        <p:origin x="10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sz="12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Microsoft.Extensions.Configuration.CommandLine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sz="12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Microsoft.Extensions.Configuration.CommandLine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sz="12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Microsoft.Extensions.Configuration.CommandLine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9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配置系统 </a:t>
            </a:r>
            <a:br>
              <a:rPr lang="en-US" altLang="zh-CN" sz="6600" dirty="0"/>
            </a:br>
            <a:r>
              <a:rPr lang="en-US" altLang="zh-CN" sz="6600" dirty="0"/>
              <a:t>3 </a:t>
            </a:r>
            <a:r>
              <a:rPr lang="zh-CN" altLang="en-US" sz="6600"/>
              <a:t>其他配置提供者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1957538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命令行方式配置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、配置框架还支持从命令行参数、环境变量等地方读取。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Microsoft.Extensions.Configuration.CommandLine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configBuilder.AddCommandLine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39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、参数支持多种格式，比如：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server=127.0.0.1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--server=127.0.0.1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--server 127.0.0.1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注意在键值之间加空格）、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server=127.0.0.1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/server 127.0.0.1</a:t>
            </a:r>
            <a:r>
              <a:rPr lang="zh-CN" altLang="en-NZ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注意在键值之间加空格）。格式不能混用。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、调试的时候，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中简化命令行传参数的方法。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扁平化配置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、对于环境变量、命令行等简单的键值对结构，如果想要进行复杂结构的配置，需要进行“扁平化处理”。对于配置的名字需要采用“层级配置”。例如：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a:b:c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。对于数字这样配置：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a:b:c:0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a:b:c:1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a:b:c:2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、演示一下。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、这个知识点在自定义配置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Provider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中还会用到。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195753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环境变量配置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安装：</a:t>
            </a:r>
            <a:r>
              <a:rPr lang="en-NZ" altLang="zh-CN" sz="3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Microsoft.Extensions.Configuration.EnvironmentVariables</a:t>
            </a:r>
            <a:r>
              <a:rPr lang="zh-CN" altLang="en-US" sz="3600" b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、然后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configurationBuilder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AddEnvironmentVariables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AddEnvironmentVariables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有无参数和有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参数的两个重载版本。无参数版本会把程序相关的所有环境变量都加载进来，由于有可能和系统中已有的环境变量冲突，因此建议用有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参数的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AddEnvironmentVariables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。读取配置的时候，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prefix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参数会被忽略。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中调试时，避免修改系统环境变量，直接在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中设置环境变量的方法。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19575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其他配置源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、还支持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等格式的配置源，如果想用查询文档即可。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、还支持在运行时、调试时加载不同的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文件；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、还内置或者第三方支持中心化配置服务器，比如使用</a:t>
            </a:r>
            <a:r>
              <a:rPr lang="en-NZ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Apollo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Nacos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等开源服务器，或者使用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Azure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、阿里云等的配置服务。具体看文档即可。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下节课我们站在上帝视角来创造，而不是做“学习者”！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5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8599</TotalTime>
  <Words>469</Words>
  <Application>Microsoft Office PowerPoint</Application>
  <PresentationFormat>宽屏</PresentationFormat>
  <Paragraphs>34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配置系统  3 其他配置提供者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1344</cp:revision>
  <dcterms:created xsi:type="dcterms:W3CDTF">2020-11-15T02:31:09Z</dcterms:created>
  <dcterms:modified xsi:type="dcterms:W3CDTF">2021-03-17T07:55:10Z</dcterms:modified>
</cp:coreProperties>
</file>